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9144000" cy="16256000"/>
  <p:embeddedFontLst>
    <p:embeddedFont>
      <p:font typeface="MiSans" panose="020B0604020202020204" charset="-122"/>
      <p:regular r:id="rId16"/>
    </p:embeddedFont>
    <p:embeddedFont>
      <p:font typeface="Noto Sans SC" panose="020B0604020202020204" charset="-128"/>
      <p:regular r:id="rId17"/>
    </p:embeddedFont>
    <p:embeddedFont>
      <p:font typeface="Jersey 15" panose="020B0604020202020204" charset="0"/>
      <p:regular r:id="rId18"/>
    </p:embeddedFont>
    <p:embeddedFont>
      <p:font typeface="Liter" panose="020B0604020202020204" charset="0"/>
      <p:regular r:id="rId19"/>
    </p:embeddedFont>
    <p:embeddedFont>
      <p:font typeface="Oranienbaum" panose="02000506080000020003" pitchFamily="2" charset="0"/>
      <p:regular r:id="rId20"/>
    </p:embeddedFont>
    <p:embeddedFont>
      <p:font typeface="Quattrocento Sans" panose="020B0502050000020003" pitchFamily="34" charset="0"/>
      <p:regular r:id="rId21"/>
      <p:bold r:id="rId22"/>
      <p:italic r:id="rId23"/>
      <p:boldItalic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B14F69-0C9F-4C03-B258-C101B7D0E0F2}" v="55" dt="2026-04-05T09:01:42.259"/>
    <p1510:client id="{53887169-3132-4582-BD2B-B4F5558DFF1B}" v="30" dt="2026-04-05T09:23:16.330"/>
    <p1510:client id="{6C9DC94C-B692-48A3-A96D-E7BE4DCAF738}" v="96" dt="2026-04-05T07:53:14.432"/>
    <p1510:client id="{E6DE763D-A0E3-42B2-8C61-4C5F82CF39D2}" v="104" dt="2026-04-05T07:18:52.5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8143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8143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F68D7-54C8-4FFA-9E09-C1D7A22B5E54}" type="datetimeFigureOut">
              <a:t>05.04.2026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304800" y="2032000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7823200"/>
            <a:ext cx="7315200" cy="6400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5441613"/>
            <a:ext cx="3962400" cy="8143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15441613"/>
            <a:ext cx="3962400" cy="8143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9746D-C687-4DAD-9AA5-5C99B9048E3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520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thumbs.dreamstime.com/e0c05e3bb750f77837294992026319bed766e7aa.jpg"/>
          <p:cNvPicPr>
            <a:picLocks noChangeAspect="1"/>
          </p:cNvPicPr>
          <p:nvPr/>
        </p:nvPicPr>
        <p:blipFill>
          <a:blip r:embed="rId3">
            <a:alphaModFix amt="40000"/>
          </a:blip>
          <a:srcRect/>
          <a:stretch/>
        </p:blipFill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A0A0A"/>
              </a:gs>
              <a:gs pos="50000">
                <a:srgbClr val="000000">
                  <a:alpha val="0"/>
                </a:srgbClr>
              </a:gs>
              <a:gs pos="100000">
                <a:srgbClr val="0A0A0A"/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5552678" y="1295400"/>
            <a:ext cx="5156200" cy="584200"/>
          </a:xfrm>
          <a:custGeom>
            <a:avLst/>
            <a:gdLst/>
            <a:ahLst/>
            <a:cxnLst/>
            <a:rect l="l" t="t" r="r" b="b"/>
            <a:pathLst>
              <a:path w="5156200" h="584200">
                <a:moveTo>
                  <a:pt x="0" y="0"/>
                </a:moveTo>
                <a:lnTo>
                  <a:pt x="5156200" y="0"/>
                </a:lnTo>
                <a:lnTo>
                  <a:pt x="5156200" y="584200"/>
                </a:lnTo>
                <a:lnTo>
                  <a:pt x="0" y="5842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00FF4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813028" y="1460500"/>
            <a:ext cx="462987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kern="0" spc="180" dirty="0">
                <a:solidFill>
                  <a:srgbClr val="00FF4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CYBERSECURITY SIMULATOR v1.0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5192845" y="2603500"/>
            <a:ext cx="586740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9600" b="1" kern="0" spc="480" dirty="0">
                <a:solidFill>
                  <a:srgbClr val="00FF41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ATEKIN LAB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689600" y="4025900"/>
            <a:ext cx="4876800" cy="50800"/>
          </a:xfrm>
          <a:custGeom>
            <a:avLst/>
            <a:gdLst/>
            <a:ahLst/>
            <a:cxnLst/>
            <a:rect l="l" t="t" r="r" b="b"/>
            <a:pathLst>
              <a:path w="4876800" h="50800">
                <a:moveTo>
                  <a:pt x="0" y="0"/>
                </a:moveTo>
                <a:lnTo>
                  <a:pt x="4876800" y="0"/>
                </a:lnTo>
                <a:lnTo>
                  <a:pt x="48768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>
                  <a:alpha val="0"/>
                </a:srgbClr>
              </a:gs>
              <a:gs pos="50000">
                <a:srgbClr val="00FF4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8" name="Text 5"/>
          <p:cNvSpPr/>
          <p:nvPr/>
        </p:nvSpPr>
        <p:spPr>
          <a:xfrm>
            <a:off x="3886535" y="4118162"/>
            <a:ext cx="8732089" cy="648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000" dirty="0" err="1">
                <a:solidFill>
                  <a:srgbClr val="E0E0E0"/>
                </a:solidFill>
                <a:latin typeface="Oranienbaum"/>
                <a:ea typeface="Oranienbaum" pitchFamily="34" charset="-122"/>
                <a:cs typeface="Oranienbaum" pitchFamily="34" charset="-120"/>
              </a:rPr>
              <a:t>Интерактивный</a:t>
            </a:r>
            <a:r>
              <a:rPr lang="en-US" sz="3000" dirty="0">
                <a:solidFill>
                  <a:srgbClr val="E0E0E0"/>
                </a:solidFill>
                <a:latin typeface="Oranienbaum"/>
                <a:ea typeface="Oranienbaum" pitchFamily="34" charset="-122"/>
                <a:cs typeface="Oranienbaum" pitchFamily="34" charset="-120"/>
              </a:rPr>
              <a:t> </a:t>
            </a:r>
            <a:r>
              <a:rPr lang="en-US" sz="3000" dirty="0" err="1">
                <a:solidFill>
                  <a:srgbClr val="E0E0E0"/>
                </a:solidFill>
                <a:latin typeface="Oranienbaum"/>
                <a:ea typeface="Oranienbaum" pitchFamily="34" charset="-122"/>
                <a:cs typeface="Oranienbaum" pitchFamily="34" charset="-120"/>
              </a:rPr>
              <a:t>самоучитель</a:t>
            </a:r>
            <a:r>
              <a:rPr lang="en-US" sz="3000" dirty="0">
                <a:solidFill>
                  <a:srgbClr val="E0E0E0"/>
                </a:solidFill>
                <a:latin typeface="Oranienbaum"/>
                <a:ea typeface="Oranienbaum" pitchFamily="34" charset="-122"/>
                <a:cs typeface="Oranienbaum" pitchFamily="34" charset="-120"/>
              </a:rPr>
              <a:t> </a:t>
            </a:r>
            <a:r>
              <a:rPr lang="en-US" sz="3000" dirty="0" err="1">
                <a:solidFill>
                  <a:srgbClr val="E0E0E0"/>
                </a:solidFill>
                <a:latin typeface="Oranienbaum"/>
                <a:ea typeface="Oranienbaum" pitchFamily="34" charset="-122"/>
                <a:cs typeface="Oranienbaum" pitchFamily="34" charset="-120"/>
              </a:rPr>
              <a:t>по</a:t>
            </a:r>
            <a:r>
              <a:rPr lang="en-US" sz="3000" dirty="0">
                <a:solidFill>
                  <a:srgbClr val="E0E0E0"/>
                </a:solidFill>
                <a:latin typeface="Oranienbaum"/>
                <a:ea typeface="Oranienbaum" pitchFamily="34" charset="-122"/>
                <a:cs typeface="Oranienbaum" pitchFamily="34" charset="-120"/>
              </a:rPr>
              <a:t> </a:t>
            </a:r>
            <a:r>
              <a:rPr lang="en-US" sz="3000" dirty="0" err="1">
                <a:solidFill>
                  <a:srgbClr val="E0E0E0"/>
                </a:solidFill>
                <a:latin typeface="Oranienbaum"/>
                <a:ea typeface="Oranienbaum" pitchFamily="34" charset="-122"/>
                <a:cs typeface="Oranienbaum" pitchFamily="34" charset="-120"/>
              </a:rPr>
              <a:t>кибербезопасности</a:t>
            </a:r>
            <a:endParaRPr lang="en-US" sz="1600" dirty="0" err="1">
              <a:latin typeface="Oranienbaum"/>
            </a:endParaRPr>
          </a:p>
        </p:txBody>
      </p:sp>
      <p:sp>
        <p:nvSpPr>
          <p:cNvPr id="9" name="Shape 6"/>
          <p:cNvSpPr/>
          <p:nvPr/>
        </p:nvSpPr>
        <p:spPr>
          <a:xfrm>
            <a:off x="5023048" y="5353050"/>
            <a:ext cx="2159000" cy="673100"/>
          </a:xfrm>
          <a:custGeom>
            <a:avLst/>
            <a:gdLst/>
            <a:ahLst/>
            <a:cxnLst/>
            <a:rect l="l" t="t" r="r" b="b"/>
            <a:pathLst>
              <a:path w="2159000" h="673100">
                <a:moveTo>
                  <a:pt x="0" y="0"/>
                </a:moveTo>
                <a:lnTo>
                  <a:pt x="2159000" y="0"/>
                </a:lnTo>
                <a:lnTo>
                  <a:pt x="2159000" y="673100"/>
                </a:lnTo>
                <a:lnTo>
                  <a:pt x="0" y="6731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FFF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270698" y="5549900"/>
            <a:ext cx="1664891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rgbClr val="00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Atekin lab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399139" y="5461000"/>
            <a:ext cx="40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000" b="1" dirty="0">
                <a:solidFill>
                  <a:srgbClr val="92D050"/>
                </a:solidFill>
                <a:latin typeface="Liter"/>
                <a:ea typeface="Liter" pitchFamily="34" charset="-122"/>
                <a:cs typeface="Liter" pitchFamily="34" charset="-120"/>
              </a:rPr>
              <a:t>×</a:t>
            </a:r>
            <a:endParaRPr lang="en-US" sz="1600" dirty="0">
              <a:solidFill>
                <a:srgbClr val="92D050"/>
              </a:solidFill>
              <a:latin typeface="Liter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8264327" y="5549900"/>
            <a:ext cx="2720975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 err="1">
                <a:solidFill>
                  <a:srgbClr val="92D050"/>
                </a:solidFill>
                <a:latin typeface="Noto Sans SC"/>
                <a:ea typeface="Noto Sans SC"/>
                <a:cs typeface="Noto Sans SC" pitchFamily="34" charset="-120"/>
              </a:rPr>
              <a:t>Банк</a:t>
            </a:r>
            <a:r>
              <a:rPr lang="en-US" sz="2000" b="1" dirty="0">
                <a:solidFill>
                  <a:srgbClr val="92D050"/>
                </a:solidFill>
                <a:latin typeface="Noto Sans SC"/>
                <a:ea typeface="Noto Sans SC"/>
                <a:cs typeface="Noto Sans SC" pitchFamily="34" charset="-120"/>
              </a:rPr>
              <a:t> </a:t>
            </a:r>
            <a:r>
              <a:rPr lang="en-US" sz="2000" b="1" dirty="0" err="1">
                <a:solidFill>
                  <a:srgbClr val="92D050"/>
                </a:solidFill>
                <a:latin typeface="Noto Sans SC"/>
                <a:ea typeface="Noto Sans SC"/>
                <a:cs typeface="Noto Sans SC" pitchFamily="34" charset="-120"/>
              </a:rPr>
              <a:t>Центр-Инвест</a:t>
            </a:r>
            <a:endParaRPr lang="en-US" sz="1600" b="1">
              <a:solidFill>
                <a:srgbClr val="92D050"/>
              </a:solidFill>
              <a:latin typeface="Noto Sans SC"/>
              <a:ea typeface="Noto Sans SC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4659908" y="7061200"/>
            <a:ext cx="6934200" cy="787400"/>
          </a:xfrm>
          <a:custGeom>
            <a:avLst/>
            <a:gdLst/>
            <a:ahLst/>
            <a:cxnLst/>
            <a:rect l="l" t="t" r="r" b="b"/>
            <a:pathLst>
              <a:path w="6934200" h="787400">
                <a:moveTo>
                  <a:pt x="0" y="0"/>
                </a:moveTo>
                <a:lnTo>
                  <a:pt x="6934200" y="0"/>
                </a:lnTo>
                <a:lnTo>
                  <a:pt x="6934200" y="787400"/>
                </a:lnTo>
                <a:lnTo>
                  <a:pt x="0" y="787400"/>
                </a:lnTo>
                <a:lnTo>
                  <a:pt x="0" y="0"/>
                </a:lnTo>
                <a:close/>
              </a:path>
            </a:pathLst>
          </a:custGeom>
          <a:solidFill>
            <a:srgbClr val="FF6600">
              <a:alpha val="10196"/>
            </a:srgbClr>
          </a:solidFill>
          <a:ln w="25400">
            <a:solidFill>
              <a:srgbClr val="FF660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021858" y="7277100"/>
            <a:ext cx="6210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FF66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⚠️ TRAINING MODE: DEEPFAKE DETECTION ENABLED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0" y="-1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50000">
                <a:srgbClr val="FFFFFF">
                  <a:alpha val="3000"/>
                </a:srgbClr>
              </a:gs>
              <a:gs pos="100000">
                <a:srgbClr val="FFFFFF">
                  <a:alpha val="3000"/>
                </a:srgbClr>
              </a:gs>
            </a:gsLst>
            <a:lin ang="5400000" scaled="1"/>
          </a:gradFill>
          <a:ln/>
        </p:spPr>
      </p:sp>
      <p:sp>
        <p:nvSpPr>
          <p:cNvPr id="17" name="Shape 1">
            <a:extLst>
              <a:ext uri="{FF2B5EF4-FFF2-40B4-BE49-F238E27FC236}">
                <a16:creationId xmlns:a16="http://schemas.microsoft.com/office/drawing/2014/main" id="{DE9AC4C4-6CBE-4C97-CCF6-6A5460147650}"/>
              </a:ext>
            </a:extLst>
          </p:cNvPr>
          <p:cNvSpPr/>
          <p:nvPr/>
        </p:nvSpPr>
        <p:spPr>
          <a:xfrm>
            <a:off x="8095768" y="5399340"/>
            <a:ext cx="3200880" cy="584200"/>
          </a:xfrm>
          <a:custGeom>
            <a:avLst/>
            <a:gdLst/>
            <a:ahLst/>
            <a:cxnLst/>
            <a:rect l="l" t="t" r="r" b="b"/>
            <a:pathLst>
              <a:path w="5156200" h="584200">
                <a:moveTo>
                  <a:pt x="0" y="0"/>
                </a:moveTo>
                <a:lnTo>
                  <a:pt x="5156200" y="0"/>
                </a:lnTo>
                <a:lnTo>
                  <a:pt x="5156200" y="584200"/>
                </a:lnTo>
                <a:lnTo>
                  <a:pt x="0" y="5842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00FF41"/>
            </a:solidFill>
            <a:prstDash val="solid"/>
          </a:ln>
        </p:spPr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FF41">
                  <a:alpha val="10000"/>
                </a:srgbClr>
              </a:gs>
              <a:gs pos="20000">
                <a:srgbClr val="00FF41">
                  <a:alpha val="10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</p:sp>
      <p:sp>
        <p:nvSpPr>
          <p:cNvPr id="3" name="Text 1"/>
          <p:cNvSpPr/>
          <p:nvPr/>
        </p:nvSpPr>
        <p:spPr>
          <a:xfrm>
            <a:off x="508000" y="508000"/>
            <a:ext cx="15621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6000" b="1" dirty="0">
                <a:solidFill>
                  <a:srgbClr val="00FF41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СОДЕРЖАНИЕ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08000" y="1371600"/>
            <a:ext cx="2438400" cy="50800"/>
          </a:xfrm>
          <a:custGeom>
            <a:avLst/>
            <a:gdLst/>
            <a:ahLst/>
            <a:cxnLst/>
            <a:rect l="l" t="t" r="r" b="b"/>
            <a:pathLst>
              <a:path w="2438400" h="50800">
                <a:moveTo>
                  <a:pt x="0" y="0"/>
                </a:moveTo>
                <a:lnTo>
                  <a:pt x="2438400" y="0"/>
                </a:lnTo>
                <a:lnTo>
                  <a:pt x="24384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5" name="Shape 3"/>
          <p:cNvSpPr/>
          <p:nvPr/>
        </p:nvSpPr>
        <p:spPr>
          <a:xfrm>
            <a:off x="514350" y="1835150"/>
            <a:ext cx="7404100" cy="1231900"/>
          </a:xfrm>
          <a:custGeom>
            <a:avLst/>
            <a:gdLst/>
            <a:ahLst/>
            <a:cxnLst/>
            <a:rect l="l" t="t" r="r" b="b"/>
            <a:pathLst>
              <a:path w="7404100" h="1231900">
                <a:moveTo>
                  <a:pt x="0" y="0"/>
                </a:moveTo>
                <a:lnTo>
                  <a:pt x="7404100" y="0"/>
                </a:lnTo>
                <a:lnTo>
                  <a:pt x="7404100" y="1231900"/>
                </a:lnTo>
                <a:lnTo>
                  <a:pt x="0" y="12319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87400" y="210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6858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solidFill>
            <a:srgbClr val="01FF41">
              <a:alpha val="20000"/>
            </a:srgbClr>
          </a:solidFill>
          <a:ln w="25400">
            <a:solidFill>
              <a:srgbClr val="00FF4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03300" y="2222500"/>
            <a:ext cx="444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dirty="0">
                <a:solidFill>
                  <a:srgbClr val="00FF41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689100" y="2120900"/>
            <a:ext cx="2578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О проекте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689100" y="2527300"/>
            <a:ext cx="254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00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Интерактивный симулятор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337550" y="1835150"/>
            <a:ext cx="7404100" cy="1231900"/>
          </a:xfrm>
          <a:custGeom>
            <a:avLst/>
            <a:gdLst/>
            <a:ahLst/>
            <a:cxnLst/>
            <a:rect l="l" t="t" r="r" b="b"/>
            <a:pathLst>
              <a:path w="7404100" h="1231900">
                <a:moveTo>
                  <a:pt x="0" y="0"/>
                </a:moveTo>
                <a:lnTo>
                  <a:pt x="7404100" y="0"/>
                </a:lnTo>
                <a:lnTo>
                  <a:pt x="7404100" y="1231900"/>
                </a:lnTo>
                <a:lnTo>
                  <a:pt x="0" y="12319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610600" y="2108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6858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solidFill>
            <a:srgbClr val="01FFFF">
              <a:alpha val="20000"/>
            </a:srgbClr>
          </a:solidFill>
          <a:ln w="25400">
            <a:solidFill>
              <a:srgbClr val="00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791178" y="2222500"/>
            <a:ext cx="5207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dirty="0">
                <a:solidFill>
                  <a:srgbClr val="00FFFF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02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512300" y="2120900"/>
            <a:ext cx="2451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Технологический стек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512300" y="2527300"/>
            <a:ext cx="2413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00FF4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React + Chatterbox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14350" y="3282950"/>
            <a:ext cx="7404100" cy="1231900"/>
          </a:xfrm>
          <a:custGeom>
            <a:avLst/>
            <a:gdLst/>
            <a:ahLst/>
            <a:cxnLst/>
            <a:rect l="l" t="t" r="r" b="b"/>
            <a:pathLst>
              <a:path w="7404100" h="1231900">
                <a:moveTo>
                  <a:pt x="0" y="0"/>
                </a:moveTo>
                <a:lnTo>
                  <a:pt x="7404100" y="0"/>
                </a:lnTo>
                <a:lnTo>
                  <a:pt x="7404100" y="1231900"/>
                </a:lnTo>
                <a:lnTo>
                  <a:pt x="0" y="12319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87400" y="35560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6858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solidFill>
            <a:srgbClr val="FF00FF">
              <a:alpha val="20000"/>
            </a:srgbClr>
          </a:solidFill>
          <a:ln w="25400">
            <a:solidFill>
              <a:srgbClr val="FF00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67978" y="3670300"/>
            <a:ext cx="5207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dirty="0">
                <a:solidFill>
                  <a:srgbClr val="FF00FF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03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689100" y="3568700"/>
            <a:ext cx="2489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Тренировочные кейсы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689100" y="3975100"/>
            <a:ext cx="2451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F66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5 сценариев обучения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337550" y="3282950"/>
            <a:ext cx="7404100" cy="1231900"/>
          </a:xfrm>
          <a:custGeom>
            <a:avLst/>
            <a:gdLst/>
            <a:ahLst/>
            <a:cxnLst/>
            <a:rect l="l" t="t" r="r" b="b"/>
            <a:pathLst>
              <a:path w="7404100" h="1231900">
                <a:moveTo>
                  <a:pt x="0" y="0"/>
                </a:moveTo>
                <a:lnTo>
                  <a:pt x="7404100" y="0"/>
                </a:lnTo>
                <a:lnTo>
                  <a:pt x="7404100" y="1231900"/>
                </a:lnTo>
                <a:lnTo>
                  <a:pt x="0" y="12319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610600" y="35560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6858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solidFill>
            <a:srgbClr val="FF6600">
              <a:alpha val="20000"/>
            </a:srgbClr>
          </a:solidFill>
          <a:ln w="25400">
            <a:solidFill>
              <a:srgbClr val="FF660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798256" y="3670300"/>
            <a:ext cx="495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dirty="0">
                <a:solidFill>
                  <a:srgbClr val="FF6600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512300" y="3568700"/>
            <a:ext cx="2324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Deepfake-технология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12300" y="3975100"/>
            <a:ext cx="2286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F00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Клонирование голоса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14350" y="4730750"/>
            <a:ext cx="7404100" cy="1231900"/>
          </a:xfrm>
          <a:custGeom>
            <a:avLst/>
            <a:gdLst/>
            <a:ahLst/>
            <a:cxnLst/>
            <a:rect l="l" t="t" r="r" b="b"/>
            <a:pathLst>
              <a:path w="7404100" h="1231900">
                <a:moveTo>
                  <a:pt x="0" y="0"/>
                </a:moveTo>
                <a:lnTo>
                  <a:pt x="7404100" y="0"/>
                </a:lnTo>
                <a:lnTo>
                  <a:pt x="7404100" y="1231900"/>
                </a:lnTo>
                <a:lnTo>
                  <a:pt x="0" y="12319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87400" y="50038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6858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solidFill>
            <a:srgbClr val="01FF41">
              <a:alpha val="20000"/>
            </a:srgbClr>
          </a:solidFill>
          <a:ln w="25400">
            <a:solidFill>
              <a:srgbClr val="00FF4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75056" y="5118100"/>
            <a:ext cx="495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dirty="0">
                <a:solidFill>
                  <a:srgbClr val="00FF41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05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689100" y="5016500"/>
            <a:ext cx="190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Wiki база знаний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689100" y="5422900"/>
            <a:ext cx="1866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00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Kaspersky data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337550" y="4730750"/>
            <a:ext cx="7404100" cy="1231900"/>
          </a:xfrm>
          <a:custGeom>
            <a:avLst/>
            <a:gdLst/>
            <a:ahLst/>
            <a:cxnLst/>
            <a:rect l="l" t="t" r="r" b="b"/>
            <a:pathLst>
              <a:path w="7404100" h="1231900">
                <a:moveTo>
                  <a:pt x="0" y="0"/>
                </a:moveTo>
                <a:lnTo>
                  <a:pt x="7404100" y="0"/>
                </a:lnTo>
                <a:lnTo>
                  <a:pt x="7404100" y="1231900"/>
                </a:lnTo>
                <a:lnTo>
                  <a:pt x="0" y="12319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610600" y="50038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6858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solidFill>
            <a:srgbClr val="01FFFF">
              <a:alpha val="20000"/>
            </a:srgbClr>
          </a:solidFill>
          <a:ln w="25400">
            <a:solidFill>
              <a:srgbClr val="00FF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791178" y="5118100"/>
            <a:ext cx="5207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dirty="0">
                <a:solidFill>
                  <a:srgbClr val="00FFFF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06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9512300" y="5016500"/>
            <a:ext cx="2374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Quiz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9512300" y="5422900"/>
            <a:ext cx="2336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00FF4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 уровня × 8 вопросов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514350" y="6178550"/>
            <a:ext cx="7404100" cy="1231900"/>
          </a:xfrm>
          <a:custGeom>
            <a:avLst/>
            <a:gdLst/>
            <a:ahLst/>
            <a:cxnLst/>
            <a:rect l="l" t="t" r="r" b="b"/>
            <a:pathLst>
              <a:path w="7404100" h="1231900">
                <a:moveTo>
                  <a:pt x="0" y="0"/>
                </a:moveTo>
                <a:lnTo>
                  <a:pt x="7404100" y="0"/>
                </a:lnTo>
                <a:lnTo>
                  <a:pt x="7404100" y="1231900"/>
                </a:lnTo>
                <a:lnTo>
                  <a:pt x="0" y="12319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87400" y="64516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6858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solidFill>
            <a:srgbClr val="FF00FF">
              <a:alpha val="20000"/>
            </a:srgbClr>
          </a:solidFill>
          <a:ln w="25400">
            <a:solidFill>
              <a:srgbClr val="FF00F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975056" y="6565900"/>
            <a:ext cx="495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dirty="0">
                <a:solidFill>
                  <a:srgbClr val="FF00FF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07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1689100" y="6464300"/>
            <a:ext cx="3289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Пользовательское соглашение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1689100" y="6870700"/>
            <a:ext cx="3251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F66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152-ФЗ / 149-ФЗ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8337550" y="6178550"/>
            <a:ext cx="7404100" cy="1231900"/>
          </a:xfrm>
          <a:custGeom>
            <a:avLst/>
            <a:gdLst/>
            <a:ahLst/>
            <a:cxnLst/>
            <a:rect l="l" t="t" r="r" b="b"/>
            <a:pathLst>
              <a:path w="7404100" h="1231900">
                <a:moveTo>
                  <a:pt x="0" y="0"/>
                </a:moveTo>
                <a:lnTo>
                  <a:pt x="7404100" y="0"/>
                </a:lnTo>
                <a:lnTo>
                  <a:pt x="7404100" y="1231900"/>
                </a:lnTo>
                <a:lnTo>
                  <a:pt x="0" y="12319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8610600" y="64516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6858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solidFill>
            <a:srgbClr val="FF6600">
              <a:alpha val="20000"/>
            </a:srgbClr>
          </a:solidFill>
          <a:ln w="25400">
            <a:solidFill>
              <a:srgbClr val="FF6600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8791178" y="6565900"/>
            <a:ext cx="5207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dirty="0">
                <a:solidFill>
                  <a:srgbClr val="FF6600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08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9512300" y="6464300"/>
            <a:ext cx="2197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Геймификация и UI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9512300" y="6870700"/>
            <a:ext cx="2159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F00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Cyberpunk design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514350" y="7626350"/>
            <a:ext cx="7404100" cy="1231900"/>
          </a:xfrm>
          <a:custGeom>
            <a:avLst/>
            <a:gdLst/>
            <a:ahLst/>
            <a:cxnLst/>
            <a:rect l="l" t="t" r="r" b="b"/>
            <a:pathLst>
              <a:path w="7404100" h="1231900">
                <a:moveTo>
                  <a:pt x="0" y="0"/>
                </a:moveTo>
                <a:lnTo>
                  <a:pt x="7404100" y="0"/>
                </a:lnTo>
                <a:lnTo>
                  <a:pt x="7404100" y="1231900"/>
                </a:lnTo>
                <a:lnTo>
                  <a:pt x="0" y="12319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87400" y="7899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6858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solidFill>
            <a:srgbClr val="01FF41">
              <a:alpha val="20000"/>
            </a:srgbClr>
          </a:solidFill>
          <a:ln w="25400">
            <a:solidFill>
              <a:srgbClr val="00FF4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967978" y="8013700"/>
            <a:ext cx="5207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dirty="0">
                <a:solidFill>
                  <a:srgbClr val="00FF41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09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1689100" y="7912100"/>
            <a:ext cx="2590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Заключение и Roadmap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1689100" y="8318500"/>
            <a:ext cx="2552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00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Планы развития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50000">
                <a:srgbClr val="FFFFFF">
                  <a:alpha val="3000"/>
                </a:srgbClr>
              </a:gs>
              <a:gs pos="100000">
                <a:srgbClr val="FFFFFF">
                  <a:alpha val="3000"/>
                </a:srgbClr>
              </a:gs>
            </a:gsLst>
            <a:lin ang="5400000" scaled="1"/>
          </a:gradFill>
          <a:ln/>
        </p:spPr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508000"/>
            <a:ext cx="101600" cy="609600"/>
          </a:xfrm>
          <a:custGeom>
            <a:avLst/>
            <a:gdLst/>
            <a:ahLst/>
            <a:cxnLst/>
            <a:rect l="l" t="t" r="r" b="b"/>
            <a:pathLst>
              <a:path w="101600" h="609600">
                <a:moveTo>
                  <a:pt x="0" y="0"/>
                </a:moveTo>
                <a:lnTo>
                  <a:pt x="101600" y="0"/>
                </a:lnTo>
                <a:lnTo>
                  <a:pt x="101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3" name="Text 1"/>
          <p:cNvSpPr/>
          <p:nvPr/>
        </p:nvSpPr>
        <p:spPr>
          <a:xfrm>
            <a:off x="812800" y="508000"/>
            <a:ext cx="3835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00FF41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О ПРОЕКТЕ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12800" y="1219200"/>
            <a:ext cx="1625600" cy="50800"/>
          </a:xfrm>
          <a:custGeom>
            <a:avLst/>
            <a:gdLst/>
            <a:ahLst/>
            <a:cxnLst/>
            <a:rect l="l" t="t" r="r" b="b"/>
            <a:pathLst>
              <a:path w="1625600" h="50800">
                <a:moveTo>
                  <a:pt x="0" y="0"/>
                </a:moveTo>
                <a:lnTo>
                  <a:pt x="1625600" y="0"/>
                </a:lnTo>
                <a:lnTo>
                  <a:pt x="16256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5" name="Shape 3"/>
          <p:cNvSpPr/>
          <p:nvPr/>
        </p:nvSpPr>
        <p:spPr>
          <a:xfrm>
            <a:off x="514350" y="1581150"/>
            <a:ext cx="9588500" cy="1739900"/>
          </a:xfrm>
          <a:custGeom>
            <a:avLst/>
            <a:gdLst/>
            <a:ahLst/>
            <a:cxnLst/>
            <a:rect l="l" t="t" r="r" b="b"/>
            <a:pathLst>
              <a:path w="9588500" h="1739900">
                <a:moveTo>
                  <a:pt x="0" y="0"/>
                </a:moveTo>
                <a:lnTo>
                  <a:pt x="9588500" y="0"/>
                </a:lnTo>
                <a:lnTo>
                  <a:pt x="9588500" y="1739900"/>
                </a:lnTo>
                <a:lnTo>
                  <a:pt x="0" y="17399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12800" y="18923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cubicBezTo>
                  <a:pt x="155138" y="0"/>
                  <a:pt x="157877" y="595"/>
                  <a:pt x="160377" y="1726"/>
                </a:cubicBezTo>
                <a:lnTo>
                  <a:pt x="272534" y="49292"/>
                </a:lnTo>
                <a:cubicBezTo>
                  <a:pt x="285631" y="54828"/>
                  <a:pt x="295394" y="67747"/>
                  <a:pt x="295335" y="83344"/>
                </a:cubicBezTo>
                <a:cubicBezTo>
                  <a:pt x="295037" y="142399"/>
                  <a:pt x="270748" y="250448"/>
                  <a:pt x="168176" y="299561"/>
                </a:cubicBezTo>
                <a:cubicBezTo>
                  <a:pt x="158234" y="304324"/>
                  <a:pt x="146685" y="304324"/>
                  <a:pt x="136743" y="299561"/>
                </a:cubicBezTo>
                <a:cubicBezTo>
                  <a:pt x="34111" y="250448"/>
                  <a:pt x="9882" y="142399"/>
                  <a:pt x="9585" y="83344"/>
                </a:cubicBezTo>
                <a:cubicBezTo>
                  <a:pt x="9525" y="67747"/>
                  <a:pt x="19288" y="54828"/>
                  <a:pt x="32385" y="49292"/>
                </a:cubicBezTo>
                <a:lnTo>
                  <a:pt x="144482" y="1726"/>
                </a:lnTo>
                <a:cubicBezTo>
                  <a:pt x="146983" y="595"/>
                  <a:pt x="149662" y="0"/>
                  <a:pt x="152400" y="0"/>
                </a:cubicBezTo>
                <a:close/>
                <a:moveTo>
                  <a:pt x="152400" y="39767"/>
                </a:moveTo>
                <a:lnTo>
                  <a:pt x="152400" y="264855"/>
                </a:lnTo>
                <a:cubicBezTo>
                  <a:pt x="234553" y="225088"/>
                  <a:pt x="256639" y="136981"/>
                  <a:pt x="257175" y="84237"/>
                </a:cubicBezTo>
                <a:lnTo>
                  <a:pt x="152400" y="39826"/>
                </a:lnTo>
                <a:lnTo>
                  <a:pt x="152400" y="39826"/>
                </a:ln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7" name="Text 5"/>
          <p:cNvSpPr/>
          <p:nvPr/>
        </p:nvSpPr>
        <p:spPr>
          <a:xfrm>
            <a:off x="1308100" y="1841500"/>
            <a:ext cx="40894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Интерактивный веб-симулятор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74700" y="2400300"/>
            <a:ext cx="91694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 err="1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Помогаем</a:t>
            </a: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1600" dirty="0" err="1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бороться</a:t>
            </a: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 с </a:t>
            </a:r>
            <a:r>
              <a:rPr lang="en-US" sz="1600" b="1" dirty="0" err="1">
                <a:solidFill>
                  <a:srgbClr val="FF6600"/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человеческим</a:t>
            </a:r>
            <a:r>
              <a:rPr lang="en-US" sz="1600" b="1" dirty="0">
                <a:solidFill>
                  <a:srgbClr val="FF6600"/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1600" b="1" dirty="0" err="1">
                <a:solidFill>
                  <a:srgbClr val="FF6600"/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фактором</a:t>
            </a: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 в </a:t>
            </a:r>
            <a:r>
              <a:rPr lang="en-US" sz="1600" dirty="0" err="1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кибербезопасности</a:t>
            </a: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1600" dirty="0" err="1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через</a:t>
            </a: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 </a:t>
            </a:r>
            <a:endParaRPr lang="en-US" sz="1600" dirty="0">
              <a:solidFill>
                <a:srgbClr val="000000"/>
              </a:solidFill>
              <a:latin typeface="Quattrocento Sans"/>
              <a:ea typeface="Calibri" panose="020F0502020204030204"/>
              <a:cs typeface="Calibri" panose="020F0502020204030204"/>
            </a:endParaRPr>
          </a:p>
          <a:p>
            <a:pPr>
              <a:lnSpc>
                <a:spcPct val="140000"/>
              </a:lnSpc>
            </a:pPr>
            <a:r>
              <a:rPr lang="en-US" sz="1600" dirty="0" err="1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практическое</a:t>
            </a: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1600" dirty="0" err="1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обучение</a:t>
            </a:r>
            <a:endParaRPr lang="en-US" sz="1600" err="1">
              <a:latin typeface="Quattrocento Sans"/>
              <a:ea typeface="Calibri"/>
              <a:cs typeface="Calibri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14350" y="3536950"/>
            <a:ext cx="9588500" cy="1409700"/>
          </a:xfrm>
          <a:custGeom>
            <a:avLst/>
            <a:gdLst/>
            <a:ahLst/>
            <a:cxnLst/>
            <a:rect l="l" t="t" r="r" b="b"/>
            <a:pathLst>
              <a:path w="9588500" h="1409700">
                <a:moveTo>
                  <a:pt x="0" y="0"/>
                </a:moveTo>
                <a:lnTo>
                  <a:pt x="9588500" y="0"/>
                </a:lnTo>
                <a:lnTo>
                  <a:pt x="9588500" y="1409700"/>
                </a:lnTo>
                <a:lnTo>
                  <a:pt x="0" y="14097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2800" y="38481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1438" y="33338"/>
                </a:moveTo>
                <a:cubicBezTo>
                  <a:pt x="71438" y="14942"/>
                  <a:pt x="86380" y="0"/>
                  <a:pt x="104775" y="0"/>
                </a:cubicBezTo>
                <a:lnTo>
                  <a:pt x="119062" y="0"/>
                </a:lnTo>
                <a:cubicBezTo>
                  <a:pt x="129600" y="0"/>
                  <a:pt x="138113" y="8513"/>
                  <a:pt x="138113" y="19050"/>
                </a:cubicBezTo>
                <a:lnTo>
                  <a:pt x="138113" y="285750"/>
                </a:lnTo>
                <a:cubicBezTo>
                  <a:pt x="138113" y="296287"/>
                  <a:pt x="129600" y="304800"/>
                  <a:pt x="119062" y="304800"/>
                </a:cubicBezTo>
                <a:lnTo>
                  <a:pt x="100013" y="304800"/>
                </a:lnTo>
                <a:cubicBezTo>
                  <a:pt x="82272" y="304800"/>
                  <a:pt x="67330" y="292656"/>
                  <a:pt x="63103" y="276225"/>
                </a:cubicBezTo>
                <a:cubicBezTo>
                  <a:pt x="62686" y="276225"/>
                  <a:pt x="62329" y="276225"/>
                  <a:pt x="61912" y="276225"/>
                </a:cubicBezTo>
                <a:cubicBezTo>
                  <a:pt x="35600" y="276225"/>
                  <a:pt x="14288" y="254913"/>
                  <a:pt x="14288" y="228600"/>
                </a:cubicBezTo>
                <a:cubicBezTo>
                  <a:pt x="14288" y="217884"/>
                  <a:pt x="17859" y="208002"/>
                  <a:pt x="23813" y="200025"/>
                </a:cubicBezTo>
                <a:cubicBezTo>
                  <a:pt x="12263" y="191333"/>
                  <a:pt x="4763" y="177522"/>
                  <a:pt x="4763" y="161925"/>
                </a:cubicBezTo>
                <a:cubicBezTo>
                  <a:pt x="4763" y="143530"/>
                  <a:pt x="15240" y="127516"/>
                  <a:pt x="30480" y="119598"/>
                </a:cubicBezTo>
                <a:cubicBezTo>
                  <a:pt x="26253" y="112455"/>
                  <a:pt x="23813" y="104120"/>
                  <a:pt x="23813" y="95250"/>
                </a:cubicBezTo>
                <a:cubicBezTo>
                  <a:pt x="23813" y="68937"/>
                  <a:pt x="45125" y="47625"/>
                  <a:pt x="71438" y="47625"/>
                </a:cubicBezTo>
                <a:lnTo>
                  <a:pt x="71438" y="33338"/>
                </a:lnTo>
                <a:close/>
                <a:moveTo>
                  <a:pt x="233363" y="33338"/>
                </a:moveTo>
                <a:lnTo>
                  <a:pt x="233363" y="47625"/>
                </a:lnTo>
                <a:cubicBezTo>
                  <a:pt x="259675" y="47625"/>
                  <a:pt x="280987" y="68937"/>
                  <a:pt x="280987" y="95250"/>
                </a:cubicBezTo>
                <a:cubicBezTo>
                  <a:pt x="280987" y="104180"/>
                  <a:pt x="278547" y="112514"/>
                  <a:pt x="274320" y="119598"/>
                </a:cubicBezTo>
                <a:cubicBezTo>
                  <a:pt x="289620" y="127516"/>
                  <a:pt x="300038" y="143470"/>
                  <a:pt x="300038" y="161925"/>
                </a:cubicBezTo>
                <a:cubicBezTo>
                  <a:pt x="300038" y="177522"/>
                  <a:pt x="292537" y="191333"/>
                  <a:pt x="280987" y="200025"/>
                </a:cubicBezTo>
                <a:cubicBezTo>
                  <a:pt x="286941" y="208002"/>
                  <a:pt x="290513" y="217884"/>
                  <a:pt x="290513" y="228600"/>
                </a:cubicBezTo>
                <a:cubicBezTo>
                  <a:pt x="290513" y="254913"/>
                  <a:pt x="269200" y="276225"/>
                  <a:pt x="242888" y="276225"/>
                </a:cubicBezTo>
                <a:cubicBezTo>
                  <a:pt x="242471" y="276225"/>
                  <a:pt x="242114" y="276225"/>
                  <a:pt x="241697" y="276225"/>
                </a:cubicBezTo>
                <a:cubicBezTo>
                  <a:pt x="237470" y="292656"/>
                  <a:pt x="222528" y="304800"/>
                  <a:pt x="204787" y="304800"/>
                </a:cubicBezTo>
                <a:lnTo>
                  <a:pt x="185738" y="304800"/>
                </a:lnTo>
                <a:cubicBezTo>
                  <a:pt x="175200" y="304800"/>
                  <a:pt x="166688" y="296287"/>
                  <a:pt x="166688" y="285750"/>
                </a:cubicBezTo>
                <a:lnTo>
                  <a:pt x="166688" y="19050"/>
                </a:lnTo>
                <a:cubicBezTo>
                  <a:pt x="166688" y="8513"/>
                  <a:pt x="175200" y="0"/>
                  <a:pt x="185738" y="0"/>
                </a:cubicBezTo>
                <a:lnTo>
                  <a:pt x="200025" y="0"/>
                </a:lnTo>
                <a:cubicBezTo>
                  <a:pt x="218420" y="0"/>
                  <a:pt x="233363" y="14942"/>
                  <a:pt x="233363" y="33338"/>
                </a:cubicBezTo>
                <a:close/>
              </a:path>
            </a:pathLst>
          </a:custGeom>
          <a:solidFill>
            <a:srgbClr val="00FFFF"/>
          </a:solidFill>
          <a:ln/>
        </p:spPr>
      </p:sp>
      <p:sp>
        <p:nvSpPr>
          <p:cNvPr id="11" name="Text 9"/>
          <p:cNvSpPr/>
          <p:nvPr/>
        </p:nvSpPr>
        <p:spPr>
          <a:xfrm>
            <a:off x="1308100" y="3797300"/>
            <a:ext cx="33401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Обучение через практику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4700" y="4356100"/>
            <a:ext cx="91694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Эмоциональный опыт и погружение в реалистичные сценарии кибератак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14350" y="5162550"/>
            <a:ext cx="9588500" cy="1739900"/>
          </a:xfrm>
          <a:custGeom>
            <a:avLst/>
            <a:gdLst/>
            <a:ahLst/>
            <a:cxnLst/>
            <a:rect l="l" t="t" r="r" b="b"/>
            <a:pathLst>
              <a:path w="9588500" h="1739900">
                <a:moveTo>
                  <a:pt x="0" y="0"/>
                </a:moveTo>
                <a:lnTo>
                  <a:pt x="9588500" y="0"/>
                </a:lnTo>
                <a:lnTo>
                  <a:pt x="9588500" y="1739900"/>
                </a:lnTo>
                <a:lnTo>
                  <a:pt x="0" y="17399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50900" y="5473700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57150" y="57150"/>
                </a:moveTo>
                <a:cubicBezTo>
                  <a:pt x="57150" y="25598"/>
                  <a:pt x="82748" y="0"/>
                  <a:pt x="114300" y="0"/>
                </a:cubicBezTo>
                <a:cubicBezTo>
                  <a:pt x="144244" y="0"/>
                  <a:pt x="168831" y="23039"/>
                  <a:pt x="171271" y="52388"/>
                </a:cubicBezTo>
                <a:lnTo>
                  <a:pt x="138113" y="52388"/>
                </a:lnTo>
                <a:cubicBezTo>
                  <a:pt x="130195" y="52388"/>
                  <a:pt x="123825" y="58757"/>
                  <a:pt x="123825" y="66675"/>
                </a:cubicBezTo>
                <a:cubicBezTo>
                  <a:pt x="123825" y="74593"/>
                  <a:pt x="130195" y="80962"/>
                  <a:pt x="138113" y="80962"/>
                </a:cubicBezTo>
                <a:lnTo>
                  <a:pt x="171450" y="80962"/>
                </a:lnTo>
                <a:lnTo>
                  <a:pt x="171450" y="109537"/>
                </a:lnTo>
                <a:lnTo>
                  <a:pt x="138113" y="109537"/>
                </a:lnTo>
                <a:cubicBezTo>
                  <a:pt x="130195" y="109537"/>
                  <a:pt x="123825" y="115907"/>
                  <a:pt x="123825" y="123825"/>
                </a:cubicBezTo>
                <a:cubicBezTo>
                  <a:pt x="123825" y="131743"/>
                  <a:pt x="130195" y="138113"/>
                  <a:pt x="138113" y="138113"/>
                </a:cubicBezTo>
                <a:lnTo>
                  <a:pt x="171271" y="138113"/>
                </a:lnTo>
                <a:cubicBezTo>
                  <a:pt x="168831" y="167461"/>
                  <a:pt x="144304" y="190500"/>
                  <a:pt x="114300" y="190500"/>
                </a:cubicBezTo>
                <a:cubicBezTo>
                  <a:pt x="82748" y="190500"/>
                  <a:pt x="57150" y="164902"/>
                  <a:pt x="57150" y="133350"/>
                </a:cubicBezTo>
                <a:lnTo>
                  <a:pt x="57150" y="57150"/>
                </a:lnTo>
                <a:close/>
                <a:moveTo>
                  <a:pt x="14288" y="95250"/>
                </a:moveTo>
                <a:cubicBezTo>
                  <a:pt x="22205" y="95250"/>
                  <a:pt x="28575" y="101620"/>
                  <a:pt x="28575" y="109537"/>
                </a:cubicBezTo>
                <a:lnTo>
                  <a:pt x="28575" y="133350"/>
                </a:lnTo>
                <a:cubicBezTo>
                  <a:pt x="28575" y="180677"/>
                  <a:pt x="66973" y="219075"/>
                  <a:pt x="114300" y="219075"/>
                </a:cubicBezTo>
                <a:cubicBezTo>
                  <a:pt x="161627" y="219075"/>
                  <a:pt x="200025" y="180677"/>
                  <a:pt x="200025" y="133350"/>
                </a:cubicBezTo>
                <a:lnTo>
                  <a:pt x="200025" y="109537"/>
                </a:lnTo>
                <a:cubicBezTo>
                  <a:pt x="200025" y="101620"/>
                  <a:pt x="206395" y="95250"/>
                  <a:pt x="214313" y="95250"/>
                </a:cubicBezTo>
                <a:cubicBezTo>
                  <a:pt x="222230" y="95250"/>
                  <a:pt x="228600" y="101620"/>
                  <a:pt x="228600" y="109537"/>
                </a:cubicBezTo>
                <a:lnTo>
                  <a:pt x="228600" y="133350"/>
                </a:lnTo>
                <a:cubicBezTo>
                  <a:pt x="228600" y="191631"/>
                  <a:pt x="184964" y="239732"/>
                  <a:pt x="128588" y="246757"/>
                </a:cubicBezTo>
                <a:lnTo>
                  <a:pt x="128588" y="276225"/>
                </a:lnTo>
                <a:lnTo>
                  <a:pt x="157163" y="276225"/>
                </a:lnTo>
                <a:cubicBezTo>
                  <a:pt x="165080" y="276225"/>
                  <a:pt x="171450" y="282595"/>
                  <a:pt x="171450" y="290513"/>
                </a:cubicBezTo>
                <a:cubicBezTo>
                  <a:pt x="171450" y="298430"/>
                  <a:pt x="165080" y="304800"/>
                  <a:pt x="157163" y="304800"/>
                </a:cubicBezTo>
                <a:lnTo>
                  <a:pt x="71438" y="304800"/>
                </a:lnTo>
                <a:cubicBezTo>
                  <a:pt x="63520" y="304800"/>
                  <a:pt x="57150" y="298430"/>
                  <a:pt x="57150" y="290513"/>
                </a:cubicBezTo>
                <a:cubicBezTo>
                  <a:pt x="57150" y="282595"/>
                  <a:pt x="63520" y="276225"/>
                  <a:pt x="71438" y="276225"/>
                </a:cubicBezTo>
                <a:lnTo>
                  <a:pt x="100013" y="276225"/>
                </a:lnTo>
                <a:lnTo>
                  <a:pt x="100013" y="246757"/>
                </a:lnTo>
                <a:cubicBezTo>
                  <a:pt x="43636" y="239732"/>
                  <a:pt x="0" y="191631"/>
                  <a:pt x="0" y="133350"/>
                </a:cubicBezTo>
                <a:lnTo>
                  <a:pt x="0" y="109537"/>
                </a:lnTo>
                <a:cubicBezTo>
                  <a:pt x="0" y="101620"/>
                  <a:pt x="6370" y="95250"/>
                  <a:pt x="14288" y="95250"/>
                </a:cubicBezTo>
                <a:close/>
              </a:path>
            </a:pathLst>
          </a:custGeom>
          <a:solidFill>
            <a:srgbClr val="FF00FF"/>
          </a:solidFill>
          <a:ln/>
        </p:spPr>
      </p:sp>
      <p:sp>
        <p:nvSpPr>
          <p:cNvPr id="15" name="Text 13"/>
          <p:cNvSpPr/>
          <p:nvPr/>
        </p:nvSpPr>
        <p:spPr>
          <a:xfrm>
            <a:off x="1308100" y="5422900"/>
            <a:ext cx="42037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Deepfake на собственном голосе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74700" y="5981700"/>
            <a:ext cx="91694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 err="1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Уникальная</a:t>
            </a: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1600" dirty="0" err="1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технология</a:t>
            </a: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: </a:t>
            </a:r>
            <a:r>
              <a:rPr lang="en-US" sz="1600" dirty="0" err="1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пользователь</a:t>
            </a: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1600" dirty="0" err="1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слышит</a:t>
            </a: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1600" b="1" dirty="0" err="1">
                <a:solidFill>
                  <a:srgbClr val="FF00FF"/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свой</a:t>
            </a:r>
            <a:r>
              <a:rPr lang="en-US" sz="1600" b="1" dirty="0">
                <a:solidFill>
                  <a:srgbClr val="FF00FF"/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1600" b="1" dirty="0" err="1">
                <a:solidFill>
                  <a:srgbClr val="FF00FF"/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клонированный</a:t>
            </a:r>
            <a:r>
              <a:rPr lang="en-US" sz="1600" b="1" dirty="0">
                <a:solidFill>
                  <a:srgbClr val="FF00FF"/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1600" b="1" dirty="0" err="1">
                <a:solidFill>
                  <a:srgbClr val="FF00FF"/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голос</a:t>
            </a: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 </a:t>
            </a:r>
            <a:endParaRPr lang="en-US" sz="1600" dirty="0">
              <a:solidFill>
                <a:srgbClr val="000000"/>
              </a:solidFill>
              <a:latin typeface="Quattrocento Sans"/>
              <a:ea typeface="Calibri" panose="020F0502020204030204"/>
              <a:cs typeface="Calibri" panose="020F0502020204030204"/>
            </a:endParaRPr>
          </a:p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в </a:t>
            </a:r>
            <a:r>
              <a:rPr lang="en-US" sz="1600" dirty="0" err="1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сценариях</a:t>
            </a: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1600" dirty="0" err="1">
                <a:solidFill>
                  <a:srgbClr val="E0E0E0">
                    <a:alpha val="80000"/>
                  </a:srgbClr>
                </a:solidFill>
                <a:latin typeface="Quattrocento Sans"/>
                <a:ea typeface="Quattrocento Sans" pitchFamily="34" charset="-122"/>
                <a:cs typeface="Quattrocento Sans" pitchFamily="34" charset="-120"/>
              </a:rPr>
              <a:t>атак</a:t>
            </a:r>
            <a:endParaRPr lang="en-US" sz="1600" err="1">
              <a:latin typeface="Quattrocento Sans"/>
              <a:ea typeface="Calibri"/>
              <a:cs typeface="Calibri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0420350" y="1581150"/>
            <a:ext cx="5321300" cy="4508500"/>
          </a:xfrm>
          <a:custGeom>
            <a:avLst/>
            <a:gdLst/>
            <a:ahLst/>
            <a:cxnLst/>
            <a:rect l="l" t="t" r="r" b="b"/>
            <a:pathLst>
              <a:path w="5321300" h="4508500">
                <a:moveTo>
                  <a:pt x="0" y="0"/>
                </a:moveTo>
                <a:lnTo>
                  <a:pt x="5321300" y="0"/>
                </a:lnTo>
                <a:lnTo>
                  <a:pt x="5321300" y="4508500"/>
                </a:lnTo>
                <a:lnTo>
                  <a:pt x="0" y="45085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572750" y="1790700"/>
            <a:ext cx="5016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00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[ SCREENSHOT PLACEHOLDER ]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10642600" y="2311400"/>
            <a:ext cx="4876800" cy="3556000"/>
          </a:xfrm>
          <a:custGeom>
            <a:avLst/>
            <a:gdLst/>
            <a:ahLst/>
            <a:cxnLst/>
            <a:rect l="l" t="t" r="r" b="b"/>
            <a:pathLst>
              <a:path w="4876800" h="3556000">
                <a:moveTo>
                  <a:pt x="0" y="0"/>
                </a:moveTo>
                <a:lnTo>
                  <a:pt x="4876800" y="0"/>
                </a:lnTo>
                <a:lnTo>
                  <a:pt x="4876800" y="3556000"/>
                </a:lnTo>
                <a:lnTo>
                  <a:pt x="0" y="3556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01FFFF">
                <a:alpha val="30196"/>
              </a:srgbClr>
            </a:solidFill>
            <a:prstDash val="dash"/>
          </a:ln>
        </p:spPr>
      </p:sp>
      <p:sp>
        <p:nvSpPr>
          <p:cNvPr id="20" name="Shape 18"/>
          <p:cNvSpPr/>
          <p:nvPr/>
        </p:nvSpPr>
        <p:spPr>
          <a:xfrm>
            <a:off x="12814234" y="3556000"/>
            <a:ext cx="533400" cy="609600"/>
          </a:xfrm>
          <a:custGeom>
            <a:avLst/>
            <a:gdLst/>
            <a:ahLst/>
            <a:cxnLst/>
            <a:rect l="l" t="t" r="r" b="b"/>
            <a:pathLst>
              <a:path w="533400" h="609600">
                <a:moveTo>
                  <a:pt x="76200" y="38100"/>
                </a:moveTo>
                <a:cubicBezTo>
                  <a:pt x="34171" y="38100"/>
                  <a:pt x="0" y="72271"/>
                  <a:pt x="0" y="114300"/>
                </a:cubicBezTo>
                <a:lnTo>
                  <a:pt x="0" y="495300"/>
                </a:lnTo>
                <a:cubicBezTo>
                  <a:pt x="0" y="537329"/>
                  <a:pt x="34171" y="571500"/>
                  <a:pt x="76200" y="571500"/>
                </a:cubicBezTo>
                <a:lnTo>
                  <a:pt x="457200" y="571500"/>
                </a:lnTo>
                <a:cubicBezTo>
                  <a:pt x="499229" y="571500"/>
                  <a:pt x="533400" y="537329"/>
                  <a:pt x="533400" y="495300"/>
                </a:cubicBezTo>
                <a:lnTo>
                  <a:pt x="533400" y="114300"/>
                </a:lnTo>
                <a:cubicBezTo>
                  <a:pt x="533400" y="72271"/>
                  <a:pt x="499229" y="38100"/>
                  <a:pt x="457200" y="38100"/>
                </a:cubicBezTo>
                <a:lnTo>
                  <a:pt x="76200" y="38100"/>
                </a:lnTo>
                <a:close/>
                <a:moveTo>
                  <a:pt x="152400" y="133350"/>
                </a:moveTo>
                <a:cubicBezTo>
                  <a:pt x="183942" y="133350"/>
                  <a:pt x="209550" y="158958"/>
                  <a:pt x="209550" y="190500"/>
                </a:cubicBezTo>
                <a:cubicBezTo>
                  <a:pt x="209550" y="222042"/>
                  <a:pt x="183942" y="247650"/>
                  <a:pt x="152400" y="247650"/>
                </a:cubicBezTo>
                <a:cubicBezTo>
                  <a:pt x="120858" y="247650"/>
                  <a:pt x="95250" y="222042"/>
                  <a:pt x="95250" y="190500"/>
                </a:cubicBezTo>
                <a:cubicBezTo>
                  <a:pt x="95250" y="158958"/>
                  <a:pt x="120858" y="133350"/>
                  <a:pt x="152400" y="133350"/>
                </a:cubicBezTo>
                <a:close/>
                <a:moveTo>
                  <a:pt x="323850" y="266700"/>
                </a:moveTo>
                <a:cubicBezTo>
                  <a:pt x="333851" y="266700"/>
                  <a:pt x="343019" y="271939"/>
                  <a:pt x="348258" y="280392"/>
                </a:cubicBezTo>
                <a:lnTo>
                  <a:pt x="453033" y="451842"/>
                </a:lnTo>
                <a:cubicBezTo>
                  <a:pt x="458391" y="460653"/>
                  <a:pt x="458629" y="471726"/>
                  <a:pt x="453628" y="480774"/>
                </a:cubicBezTo>
                <a:cubicBezTo>
                  <a:pt x="448628" y="489823"/>
                  <a:pt x="438983" y="495300"/>
                  <a:pt x="428625" y="495300"/>
                </a:cubicBezTo>
                <a:lnTo>
                  <a:pt x="104775" y="495300"/>
                </a:lnTo>
                <a:cubicBezTo>
                  <a:pt x="94178" y="495300"/>
                  <a:pt x="84296" y="489347"/>
                  <a:pt x="79415" y="479941"/>
                </a:cubicBezTo>
                <a:cubicBezTo>
                  <a:pt x="74533" y="470535"/>
                  <a:pt x="75248" y="459105"/>
                  <a:pt x="81320" y="450413"/>
                </a:cubicBezTo>
                <a:lnTo>
                  <a:pt x="147995" y="355163"/>
                </a:lnTo>
                <a:cubicBezTo>
                  <a:pt x="153353" y="347543"/>
                  <a:pt x="162044" y="343019"/>
                  <a:pt x="171450" y="343019"/>
                </a:cubicBezTo>
                <a:cubicBezTo>
                  <a:pt x="180856" y="343019"/>
                  <a:pt x="189548" y="347543"/>
                  <a:pt x="194905" y="355163"/>
                </a:cubicBezTo>
                <a:lnTo>
                  <a:pt x="226338" y="400169"/>
                </a:lnTo>
                <a:lnTo>
                  <a:pt x="299442" y="280511"/>
                </a:lnTo>
                <a:cubicBezTo>
                  <a:pt x="304681" y="272058"/>
                  <a:pt x="313849" y="266819"/>
                  <a:pt x="323850" y="266819"/>
                </a:cubicBezTo>
                <a:close/>
              </a:path>
            </a:pathLst>
          </a:custGeom>
          <a:solidFill>
            <a:srgbClr val="01FFFF">
              <a:alpha val="30196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11810206" y="4318000"/>
            <a:ext cx="254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dirty="0">
                <a:solidFill>
                  <a:srgbClr val="01FFFF">
                    <a:alpha val="5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Интерфейс симулятора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10420350" y="6305550"/>
            <a:ext cx="2578100" cy="1079500"/>
          </a:xfrm>
          <a:custGeom>
            <a:avLst/>
            <a:gdLst/>
            <a:ahLst/>
            <a:cxnLst/>
            <a:rect l="l" t="t" r="r" b="b"/>
            <a:pathLst>
              <a:path w="2578100" h="1079500">
                <a:moveTo>
                  <a:pt x="0" y="0"/>
                </a:moveTo>
                <a:lnTo>
                  <a:pt x="2578100" y="0"/>
                </a:lnTo>
                <a:lnTo>
                  <a:pt x="2578100" y="1079500"/>
                </a:lnTo>
                <a:lnTo>
                  <a:pt x="0" y="10795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483850" y="6464300"/>
            <a:ext cx="24511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000" dirty="0">
                <a:solidFill>
                  <a:srgbClr val="00FF41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5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0534650" y="6972300"/>
            <a:ext cx="2349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КЕЙСОВ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13163550" y="6305550"/>
            <a:ext cx="2578100" cy="1079500"/>
          </a:xfrm>
          <a:custGeom>
            <a:avLst/>
            <a:gdLst/>
            <a:ahLst/>
            <a:cxnLst/>
            <a:rect l="l" t="t" r="r" b="b"/>
            <a:pathLst>
              <a:path w="2578100" h="1079500">
                <a:moveTo>
                  <a:pt x="0" y="0"/>
                </a:moveTo>
                <a:lnTo>
                  <a:pt x="2578100" y="0"/>
                </a:lnTo>
                <a:lnTo>
                  <a:pt x="2578100" y="1079500"/>
                </a:lnTo>
                <a:lnTo>
                  <a:pt x="0" y="10795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3227050" y="6464300"/>
            <a:ext cx="24511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000" dirty="0">
                <a:solidFill>
                  <a:srgbClr val="00FFFF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16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3277850" y="6972300"/>
            <a:ext cx="2349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ВОПРОСОВ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10420350" y="7550150"/>
            <a:ext cx="2578100" cy="1079500"/>
          </a:xfrm>
          <a:custGeom>
            <a:avLst/>
            <a:gdLst/>
            <a:ahLst/>
            <a:cxnLst/>
            <a:rect l="l" t="t" r="r" b="b"/>
            <a:pathLst>
              <a:path w="2578100" h="1079500">
                <a:moveTo>
                  <a:pt x="0" y="0"/>
                </a:moveTo>
                <a:lnTo>
                  <a:pt x="2578100" y="0"/>
                </a:lnTo>
                <a:lnTo>
                  <a:pt x="2578100" y="1079500"/>
                </a:lnTo>
                <a:lnTo>
                  <a:pt x="0" y="10795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483850" y="7708900"/>
            <a:ext cx="24511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000" dirty="0">
                <a:solidFill>
                  <a:srgbClr val="FF00FF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AI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0534650" y="8216900"/>
            <a:ext cx="2349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VOICE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13163550" y="7550150"/>
            <a:ext cx="2578100" cy="1079500"/>
          </a:xfrm>
          <a:custGeom>
            <a:avLst/>
            <a:gdLst/>
            <a:ahLst/>
            <a:cxnLst/>
            <a:rect l="l" t="t" r="r" b="b"/>
            <a:pathLst>
              <a:path w="2578100" h="1079500">
                <a:moveTo>
                  <a:pt x="0" y="0"/>
                </a:moveTo>
                <a:lnTo>
                  <a:pt x="2578100" y="0"/>
                </a:lnTo>
                <a:lnTo>
                  <a:pt x="2578100" y="1079500"/>
                </a:lnTo>
                <a:lnTo>
                  <a:pt x="0" y="10795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3227050" y="7708900"/>
            <a:ext cx="24511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000" dirty="0">
                <a:solidFill>
                  <a:srgbClr val="FF6600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0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3277850" y="8216900"/>
            <a:ext cx="2349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BACKEND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1" y="413907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50000">
                <a:srgbClr val="FFFFFF">
                  <a:alpha val="3000"/>
                </a:srgbClr>
              </a:gs>
              <a:gs pos="100000">
                <a:srgbClr val="FFFFFF">
                  <a:alpha val="3000"/>
                </a:srgbClr>
              </a:gs>
            </a:gsLst>
            <a:lin ang="5400000" scaled="1"/>
          </a:gradFill>
          <a:ln/>
        </p:spPr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EF1B533-CE70-9ACF-21A2-763BAD4B4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6183" y="2306977"/>
            <a:ext cx="5001523" cy="358289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nationalcentreforai.jiscinvolve.org/53db4524623e82aae0ebf737221dabd7c38d15d9.jpeg"/>
          <p:cNvPicPr>
            <a:picLocks noChangeAspect="1"/>
          </p:cNvPicPr>
          <p:nvPr/>
        </p:nvPicPr>
        <p:blipFill>
          <a:blip r:embed="rId3">
            <a:alphaModFix amt="25000"/>
          </a:blip>
          <a:srcRect t="8147" b="8147"/>
          <a:stretch/>
        </p:blipFill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A0A0A"/>
              </a:gs>
              <a:gs pos="50000">
                <a:srgbClr val="0A0A0A">
                  <a:alpha val="8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508000" y="508000"/>
            <a:ext cx="101600" cy="609600"/>
          </a:xfrm>
          <a:custGeom>
            <a:avLst/>
            <a:gdLst/>
            <a:ahLst/>
            <a:cxnLst/>
            <a:rect l="l" t="t" r="r" b="b"/>
            <a:pathLst>
              <a:path w="101600" h="609600">
                <a:moveTo>
                  <a:pt x="0" y="0"/>
                </a:moveTo>
                <a:lnTo>
                  <a:pt x="101600" y="0"/>
                </a:lnTo>
                <a:lnTo>
                  <a:pt x="101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  <a:ln/>
        </p:spPr>
      </p:sp>
      <p:sp>
        <p:nvSpPr>
          <p:cNvPr id="5" name="Text 2"/>
          <p:cNvSpPr/>
          <p:nvPr/>
        </p:nvSpPr>
        <p:spPr>
          <a:xfrm>
            <a:off x="812800" y="508000"/>
            <a:ext cx="8255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FF00FF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DEEPFAKE: КЛЮЧЕВАЯ ФИЧА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812800" y="1219200"/>
            <a:ext cx="1625600" cy="50800"/>
          </a:xfrm>
          <a:custGeom>
            <a:avLst/>
            <a:gdLst/>
            <a:ahLst/>
            <a:cxnLst/>
            <a:rect l="l" t="t" r="r" b="b"/>
            <a:pathLst>
              <a:path w="1625600" h="50800">
                <a:moveTo>
                  <a:pt x="0" y="0"/>
                </a:moveTo>
                <a:lnTo>
                  <a:pt x="1625600" y="0"/>
                </a:lnTo>
                <a:lnTo>
                  <a:pt x="16256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  <a:ln/>
        </p:spPr>
      </p:sp>
      <p:sp>
        <p:nvSpPr>
          <p:cNvPr id="7" name="Shape 4"/>
          <p:cNvSpPr/>
          <p:nvPr/>
        </p:nvSpPr>
        <p:spPr>
          <a:xfrm>
            <a:off x="514350" y="1581150"/>
            <a:ext cx="9588500" cy="2603500"/>
          </a:xfrm>
          <a:custGeom>
            <a:avLst/>
            <a:gdLst/>
            <a:ahLst/>
            <a:cxnLst/>
            <a:rect l="l" t="t" r="r" b="b"/>
            <a:pathLst>
              <a:path w="9588500" h="2603500">
                <a:moveTo>
                  <a:pt x="0" y="0"/>
                </a:moveTo>
                <a:lnTo>
                  <a:pt x="9588500" y="0"/>
                </a:lnTo>
                <a:lnTo>
                  <a:pt x="9588500" y="2603500"/>
                </a:lnTo>
                <a:lnTo>
                  <a:pt x="0" y="26035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06450" y="18923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0" y="127000"/>
                </a:moveTo>
                <a:cubicBezTo>
                  <a:pt x="0" y="56907"/>
                  <a:pt x="56907" y="0"/>
                  <a:pt x="127000" y="0"/>
                </a:cubicBezTo>
                <a:cubicBezTo>
                  <a:pt x="197093" y="0"/>
                  <a:pt x="254000" y="56907"/>
                  <a:pt x="254000" y="127000"/>
                </a:cubicBezTo>
                <a:cubicBezTo>
                  <a:pt x="254000" y="197093"/>
                  <a:pt x="197093" y="254000"/>
                  <a:pt x="127000" y="254000"/>
                </a:cubicBezTo>
                <a:cubicBezTo>
                  <a:pt x="56907" y="254000"/>
                  <a:pt x="0" y="197093"/>
                  <a:pt x="0" y="127000"/>
                </a:cubicBezTo>
                <a:close/>
                <a:moveTo>
                  <a:pt x="127000" y="79375"/>
                </a:moveTo>
                <a:cubicBezTo>
                  <a:pt x="153285" y="79375"/>
                  <a:pt x="174625" y="100715"/>
                  <a:pt x="174625" y="127000"/>
                </a:cubicBezTo>
                <a:cubicBezTo>
                  <a:pt x="174625" y="153285"/>
                  <a:pt x="153285" y="174625"/>
                  <a:pt x="127000" y="174625"/>
                </a:cubicBezTo>
                <a:cubicBezTo>
                  <a:pt x="100715" y="174625"/>
                  <a:pt x="79375" y="153285"/>
                  <a:pt x="79375" y="127000"/>
                </a:cubicBezTo>
                <a:cubicBezTo>
                  <a:pt x="79375" y="100715"/>
                  <a:pt x="100715" y="79375"/>
                  <a:pt x="127000" y="79375"/>
                </a:cubicBezTo>
                <a:close/>
                <a:moveTo>
                  <a:pt x="127000" y="198438"/>
                </a:moveTo>
                <a:cubicBezTo>
                  <a:pt x="166427" y="198438"/>
                  <a:pt x="198438" y="166427"/>
                  <a:pt x="198438" y="127000"/>
                </a:cubicBezTo>
                <a:cubicBezTo>
                  <a:pt x="198438" y="87573"/>
                  <a:pt x="166427" y="55563"/>
                  <a:pt x="127000" y="55563"/>
                </a:cubicBezTo>
                <a:cubicBezTo>
                  <a:pt x="87573" y="55563"/>
                  <a:pt x="55563" y="87573"/>
                  <a:pt x="55563" y="127000"/>
                </a:cubicBezTo>
                <a:cubicBezTo>
                  <a:pt x="55563" y="166427"/>
                  <a:pt x="87573" y="198438"/>
                  <a:pt x="127000" y="198438"/>
                </a:cubicBezTo>
                <a:close/>
                <a:moveTo>
                  <a:pt x="127000" y="142875"/>
                </a:moveTo>
                <a:cubicBezTo>
                  <a:pt x="135762" y="142875"/>
                  <a:pt x="142875" y="135762"/>
                  <a:pt x="142875" y="127000"/>
                </a:cubicBezTo>
                <a:cubicBezTo>
                  <a:pt x="142875" y="118238"/>
                  <a:pt x="135762" y="111125"/>
                  <a:pt x="127000" y="111125"/>
                </a:cubicBezTo>
                <a:cubicBezTo>
                  <a:pt x="118238" y="111125"/>
                  <a:pt x="111125" y="118238"/>
                  <a:pt x="111125" y="127000"/>
                </a:cubicBezTo>
                <a:cubicBezTo>
                  <a:pt x="111125" y="135762"/>
                  <a:pt x="118238" y="142875"/>
                  <a:pt x="127000" y="142875"/>
                </a:cubicBezTo>
                <a:close/>
              </a:path>
            </a:pathLst>
          </a:custGeom>
          <a:solidFill>
            <a:srgbClr val="FF00FF"/>
          </a:solidFill>
          <a:ln/>
        </p:spPr>
      </p:sp>
      <p:sp>
        <p:nvSpPr>
          <p:cNvPr id="9" name="Text 6"/>
          <p:cNvSpPr/>
          <p:nvPr/>
        </p:nvSpPr>
        <p:spPr>
          <a:xfrm>
            <a:off x="1092200" y="1841500"/>
            <a:ext cx="8877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Процесс клонирования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81050" y="2406650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0" y="0"/>
                </a:moveTo>
                <a:lnTo>
                  <a:pt x="393700" y="0"/>
                </a:lnTo>
                <a:lnTo>
                  <a:pt x="393700" y="393700"/>
                </a:lnTo>
                <a:lnTo>
                  <a:pt x="0" y="393700"/>
                </a:lnTo>
                <a:lnTo>
                  <a:pt x="0" y="0"/>
                </a:lnTo>
                <a:close/>
              </a:path>
            </a:pathLst>
          </a:custGeom>
          <a:solidFill>
            <a:srgbClr val="01FF41">
              <a:alpha val="20000"/>
            </a:srgbClr>
          </a:solidFill>
          <a:ln w="12700">
            <a:solidFill>
              <a:srgbClr val="00FF4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51508" y="2451100"/>
            <a:ext cx="152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00FF41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1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333500" y="2451100"/>
            <a:ext cx="273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Запись голоса 5–10 секунд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781050" y="2965450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0" y="0"/>
                </a:moveTo>
                <a:lnTo>
                  <a:pt x="393700" y="0"/>
                </a:lnTo>
                <a:lnTo>
                  <a:pt x="393700" y="393700"/>
                </a:lnTo>
                <a:lnTo>
                  <a:pt x="0" y="393700"/>
                </a:lnTo>
                <a:lnTo>
                  <a:pt x="0" y="0"/>
                </a:lnTo>
                <a:close/>
              </a:path>
            </a:pathLst>
          </a:custGeom>
          <a:solidFill>
            <a:srgbClr val="01FFFF">
              <a:alpha val="20000"/>
            </a:srgbClr>
          </a:solidFill>
          <a:ln w="12700">
            <a:solidFill>
              <a:srgbClr val="00FFF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32722" y="3009900"/>
            <a:ext cx="19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00FFFF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333500" y="3009900"/>
            <a:ext cx="2997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AI обработка и клонирование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781050" y="3524250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0" y="0"/>
                </a:moveTo>
                <a:lnTo>
                  <a:pt x="393700" y="0"/>
                </a:lnTo>
                <a:lnTo>
                  <a:pt x="393700" y="393700"/>
                </a:lnTo>
                <a:lnTo>
                  <a:pt x="0" y="393700"/>
                </a:lnTo>
                <a:lnTo>
                  <a:pt x="0" y="0"/>
                </a:lnTo>
                <a:close/>
              </a:path>
            </a:pathLst>
          </a:custGeom>
          <a:solidFill>
            <a:srgbClr val="FF00FF">
              <a:alpha val="20000"/>
            </a:srgbClr>
          </a:solidFill>
          <a:ln w="12700">
            <a:solidFill>
              <a:srgbClr val="FF00F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32722" y="3568700"/>
            <a:ext cx="19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00FF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1333500" y="3568700"/>
            <a:ext cx="2933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Прослушивание в сценариях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514350" y="4400550"/>
            <a:ext cx="9588500" cy="2146300"/>
          </a:xfrm>
          <a:custGeom>
            <a:avLst/>
            <a:gdLst/>
            <a:ahLst/>
            <a:cxnLst/>
            <a:rect l="l" t="t" r="r" b="b"/>
            <a:pathLst>
              <a:path w="9588500" h="2146300">
                <a:moveTo>
                  <a:pt x="0" y="0"/>
                </a:moveTo>
                <a:lnTo>
                  <a:pt x="9588500" y="0"/>
                </a:lnTo>
                <a:lnTo>
                  <a:pt x="9588500" y="2146300"/>
                </a:lnTo>
                <a:lnTo>
                  <a:pt x="0" y="21463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790575" y="4711700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-2480" y="58539"/>
                </a:moveTo>
                <a:lnTo>
                  <a:pt x="11658" y="138757"/>
                </a:lnTo>
                <a:cubicBezTo>
                  <a:pt x="18604" y="178197"/>
                  <a:pt x="49510" y="209104"/>
                  <a:pt x="88950" y="216049"/>
                </a:cubicBezTo>
                <a:lnTo>
                  <a:pt x="95250" y="217140"/>
                </a:lnTo>
                <a:cubicBezTo>
                  <a:pt x="87064" y="202952"/>
                  <a:pt x="81806" y="187027"/>
                  <a:pt x="80070" y="170259"/>
                </a:cubicBezTo>
                <a:lnTo>
                  <a:pt x="68114" y="172393"/>
                </a:lnTo>
                <a:cubicBezTo>
                  <a:pt x="63302" y="173236"/>
                  <a:pt x="58787" y="169515"/>
                  <a:pt x="59730" y="164703"/>
                </a:cubicBezTo>
                <a:cubicBezTo>
                  <a:pt x="62111" y="152450"/>
                  <a:pt x="69205" y="141585"/>
                  <a:pt x="79425" y="134491"/>
                </a:cubicBezTo>
                <a:lnTo>
                  <a:pt x="79425" y="97482"/>
                </a:lnTo>
                <a:cubicBezTo>
                  <a:pt x="78730" y="97879"/>
                  <a:pt x="77936" y="98127"/>
                  <a:pt x="77093" y="98276"/>
                </a:cubicBezTo>
                <a:lnTo>
                  <a:pt x="45839" y="103783"/>
                </a:lnTo>
                <a:cubicBezTo>
                  <a:pt x="41523" y="104527"/>
                  <a:pt x="37257" y="101600"/>
                  <a:pt x="37951" y="97284"/>
                </a:cubicBezTo>
                <a:cubicBezTo>
                  <a:pt x="39489" y="87561"/>
                  <a:pt x="47079" y="79425"/>
                  <a:pt x="57348" y="77589"/>
                </a:cubicBezTo>
                <a:cubicBezTo>
                  <a:pt x="65881" y="76101"/>
                  <a:pt x="74166" y="79325"/>
                  <a:pt x="79474" y="85427"/>
                </a:cubicBezTo>
                <a:lnTo>
                  <a:pt x="79474" y="74166"/>
                </a:lnTo>
                <a:cubicBezTo>
                  <a:pt x="79474" y="63004"/>
                  <a:pt x="82897" y="48171"/>
                  <a:pt x="95498" y="37753"/>
                </a:cubicBezTo>
                <a:cubicBezTo>
                  <a:pt x="108396" y="27087"/>
                  <a:pt x="129084" y="15974"/>
                  <a:pt x="157460" y="10864"/>
                </a:cubicBezTo>
                <a:cubicBezTo>
                  <a:pt x="142329" y="2778"/>
                  <a:pt x="114647" y="-5011"/>
                  <a:pt x="76200" y="1736"/>
                </a:cubicBezTo>
                <a:cubicBezTo>
                  <a:pt x="36364" y="8781"/>
                  <a:pt x="12700" y="26591"/>
                  <a:pt x="1736" y="39489"/>
                </a:cubicBezTo>
                <a:cubicBezTo>
                  <a:pt x="-2729" y="44698"/>
                  <a:pt x="-3621" y="51842"/>
                  <a:pt x="-2431" y="58589"/>
                </a:cubicBezTo>
                <a:close/>
                <a:moveTo>
                  <a:pt x="103188" y="68808"/>
                </a:moveTo>
                <a:lnTo>
                  <a:pt x="103188" y="155525"/>
                </a:lnTo>
                <a:cubicBezTo>
                  <a:pt x="103188" y="195560"/>
                  <a:pt x="128240" y="231378"/>
                  <a:pt x="165894" y="245021"/>
                </a:cubicBezTo>
                <a:lnTo>
                  <a:pt x="179636" y="250031"/>
                </a:lnTo>
                <a:cubicBezTo>
                  <a:pt x="186630" y="252561"/>
                  <a:pt x="194320" y="252561"/>
                  <a:pt x="201315" y="250031"/>
                </a:cubicBezTo>
                <a:lnTo>
                  <a:pt x="215106" y="245070"/>
                </a:lnTo>
                <a:cubicBezTo>
                  <a:pt x="252760" y="231378"/>
                  <a:pt x="277813" y="195610"/>
                  <a:pt x="277813" y="155525"/>
                </a:cubicBezTo>
                <a:lnTo>
                  <a:pt x="277813" y="68808"/>
                </a:lnTo>
                <a:cubicBezTo>
                  <a:pt x="277813" y="65385"/>
                  <a:pt x="276771" y="61962"/>
                  <a:pt x="274340" y="59581"/>
                </a:cubicBezTo>
                <a:cubicBezTo>
                  <a:pt x="263128" y="48419"/>
                  <a:pt x="235545" y="31800"/>
                  <a:pt x="190500" y="31800"/>
                </a:cubicBezTo>
                <a:cubicBezTo>
                  <a:pt x="145455" y="31800"/>
                  <a:pt x="117872" y="48468"/>
                  <a:pt x="106660" y="59581"/>
                </a:cubicBezTo>
                <a:cubicBezTo>
                  <a:pt x="104229" y="62012"/>
                  <a:pt x="103188" y="65385"/>
                  <a:pt x="103188" y="68808"/>
                </a:cubicBezTo>
                <a:close/>
                <a:moveTo>
                  <a:pt x="135979" y="161627"/>
                </a:moveTo>
                <a:cubicBezTo>
                  <a:pt x="135285" y="158155"/>
                  <a:pt x="139452" y="156170"/>
                  <a:pt x="142280" y="158353"/>
                </a:cubicBezTo>
                <a:cubicBezTo>
                  <a:pt x="155625" y="168573"/>
                  <a:pt x="172343" y="174675"/>
                  <a:pt x="190500" y="174675"/>
                </a:cubicBezTo>
                <a:cubicBezTo>
                  <a:pt x="208657" y="174675"/>
                  <a:pt x="225326" y="168573"/>
                  <a:pt x="238720" y="158353"/>
                </a:cubicBezTo>
                <a:cubicBezTo>
                  <a:pt x="241548" y="156170"/>
                  <a:pt x="245715" y="158155"/>
                  <a:pt x="245021" y="161627"/>
                </a:cubicBezTo>
                <a:cubicBezTo>
                  <a:pt x="240010" y="187127"/>
                  <a:pt x="217488" y="206425"/>
                  <a:pt x="190500" y="206425"/>
                </a:cubicBezTo>
                <a:cubicBezTo>
                  <a:pt x="163513" y="206425"/>
                  <a:pt x="140990" y="187176"/>
                  <a:pt x="135979" y="161627"/>
                </a:cubicBezTo>
                <a:close/>
                <a:moveTo>
                  <a:pt x="136227" y="111274"/>
                </a:moveTo>
                <a:cubicBezTo>
                  <a:pt x="139502" y="101947"/>
                  <a:pt x="148332" y="95250"/>
                  <a:pt x="158750" y="95250"/>
                </a:cubicBezTo>
                <a:cubicBezTo>
                  <a:pt x="169168" y="95250"/>
                  <a:pt x="178048" y="101947"/>
                  <a:pt x="181273" y="111274"/>
                </a:cubicBezTo>
                <a:cubicBezTo>
                  <a:pt x="182711" y="115441"/>
                  <a:pt x="179040" y="119063"/>
                  <a:pt x="174625" y="119063"/>
                </a:cubicBezTo>
                <a:lnTo>
                  <a:pt x="142875" y="119063"/>
                </a:lnTo>
                <a:cubicBezTo>
                  <a:pt x="138509" y="119063"/>
                  <a:pt x="134789" y="115391"/>
                  <a:pt x="136227" y="111274"/>
                </a:cubicBezTo>
                <a:close/>
                <a:moveTo>
                  <a:pt x="238125" y="119063"/>
                </a:moveTo>
                <a:lnTo>
                  <a:pt x="206375" y="119063"/>
                </a:lnTo>
                <a:cubicBezTo>
                  <a:pt x="202009" y="119063"/>
                  <a:pt x="198289" y="115391"/>
                  <a:pt x="199727" y="111274"/>
                </a:cubicBezTo>
                <a:cubicBezTo>
                  <a:pt x="202952" y="101947"/>
                  <a:pt x="211832" y="95250"/>
                  <a:pt x="222250" y="95250"/>
                </a:cubicBezTo>
                <a:cubicBezTo>
                  <a:pt x="232668" y="95250"/>
                  <a:pt x="241548" y="101947"/>
                  <a:pt x="244773" y="111274"/>
                </a:cubicBezTo>
                <a:cubicBezTo>
                  <a:pt x="246211" y="115441"/>
                  <a:pt x="242540" y="119063"/>
                  <a:pt x="238125" y="119063"/>
                </a:cubicBezTo>
                <a:close/>
              </a:path>
            </a:pathLst>
          </a:custGeom>
          <a:solidFill>
            <a:srgbClr val="FF6600"/>
          </a:solidFill>
          <a:ln/>
        </p:spPr>
      </p:sp>
      <p:sp>
        <p:nvSpPr>
          <p:cNvPr id="21" name="Text 18"/>
          <p:cNvSpPr/>
          <p:nvPr/>
        </p:nvSpPr>
        <p:spPr>
          <a:xfrm>
            <a:off x="1092200" y="4660900"/>
            <a:ext cx="8877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Сценарии атак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774700" y="5270500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0"/>
                </a:lnTo>
                <a:lnTo>
                  <a:pt x="101600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/>
        </p:spPr>
      </p:sp>
      <p:sp>
        <p:nvSpPr>
          <p:cNvPr id="23" name="Text 20"/>
          <p:cNvSpPr/>
          <p:nvPr/>
        </p:nvSpPr>
        <p:spPr>
          <a:xfrm>
            <a:off x="977900" y="5168900"/>
            <a:ext cx="4267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Fake bank call — звонок от "банка"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774700" y="5676900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0"/>
                </a:lnTo>
                <a:lnTo>
                  <a:pt x="101600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/>
        </p:spPr>
      </p:sp>
      <p:sp>
        <p:nvSpPr>
          <p:cNvPr id="25" name="Text 22"/>
          <p:cNvSpPr/>
          <p:nvPr/>
        </p:nvSpPr>
        <p:spPr>
          <a:xfrm>
            <a:off x="977900" y="5575300"/>
            <a:ext cx="4762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Mother asking for money — просьба мамы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774700" y="6083300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0"/>
                </a:lnTo>
                <a:lnTo>
                  <a:pt x="101600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/>
        </p:spPr>
      </p:sp>
      <p:sp>
        <p:nvSpPr>
          <p:cNvPr id="27" name="Text 24"/>
          <p:cNvSpPr/>
          <p:nvPr/>
        </p:nvSpPr>
        <p:spPr>
          <a:xfrm>
            <a:off x="977900" y="5981700"/>
            <a:ext cx="5867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Boss demanding transfer — требование начальника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514350" y="6762750"/>
            <a:ext cx="9588500" cy="723900"/>
          </a:xfrm>
          <a:custGeom>
            <a:avLst/>
            <a:gdLst/>
            <a:ahLst/>
            <a:cxnLst/>
            <a:rect l="l" t="t" r="r" b="b"/>
            <a:pathLst>
              <a:path w="9588500" h="723900">
                <a:moveTo>
                  <a:pt x="0" y="0"/>
                </a:moveTo>
                <a:lnTo>
                  <a:pt x="9588500" y="0"/>
                </a:lnTo>
                <a:lnTo>
                  <a:pt x="9588500" y="723900"/>
                </a:lnTo>
                <a:lnTo>
                  <a:pt x="0" y="7239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755650" y="69977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97693" y="6052"/>
                </a:moveTo>
                <a:lnTo>
                  <a:pt x="153938" y="49808"/>
                </a:lnTo>
                <a:lnTo>
                  <a:pt x="204192" y="100062"/>
                </a:lnTo>
                <a:lnTo>
                  <a:pt x="247948" y="56307"/>
                </a:lnTo>
                <a:cubicBezTo>
                  <a:pt x="251817" y="52388"/>
                  <a:pt x="254000" y="47129"/>
                  <a:pt x="254000" y="41672"/>
                </a:cubicBezTo>
                <a:cubicBezTo>
                  <a:pt x="254000" y="36215"/>
                  <a:pt x="251817" y="30956"/>
                  <a:pt x="247948" y="27037"/>
                </a:cubicBezTo>
                <a:lnTo>
                  <a:pt x="226963" y="6052"/>
                </a:lnTo>
                <a:cubicBezTo>
                  <a:pt x="223044" y="2183"/>
                  <a:pt x="217785" y="0"/>
                  <a:pt x="212328" y="0"/>
                </a:cubicBezTo>
                <a:cubicBezTo>
                  <a:pt x="206871" y="0"/>
                  <a:pt x="201613" y="2183"/>
                  <a:pt x="197693" y="6052"/>
                </a:cubicBezTo>
                <a:close/>
                <a:moveTo>
                  <a:pt x="137120" y="66625"/>
                </a:moveTo>
                <a:lnTo>
                  <a:pt x="6052" y="197693"/>
                </a:lnTo>
                <a:cubicBezTo>
                  <a:pt x="2183" y="201613"/>
                  <a:pt x="0" y="206871"/>
                  <a:pt x="0" y="212328"/>
                </a:cubicBezTo>
                <a:cubicBezTo>
                  <a:pt x="0" y="217785"/>
                  <a:pt x="2183" y="223044"/>
                  <a:pt x="6052" y="226963"/>
                </a:cubicBezTo>
                <a:lnTo>
                  <a:pt x="27037" y="247948"/>
                </a:lnTo>
                <a:cubicBezTo>
                  <a:pt x="30956" y="251817"/>
                  <a:pt x="36215" y="254000"/>
                  <a:pt x="41672" y="254000"/>
                </a:cubicBezTo>
                <a:cubicBezTo>
                  <a:pt x="47129" y="254000"/>
                  <a:pt x="52388" y="251817"/>
                  <a:pt x="56307" y="247948"/>
                </a:cubicBezTo>
                <a:lnTo>
                  <a:pt x="187375" y="116880"/>
                </a:lnTo>
                <a:lnTo>
                  <a:pt x="137120" y="66625"/>
                </a:lnTo>
                <a:close/>
              </a:path>
            </a:pathLst>
          </a:custGeom>
          <a:solidFill>
            <a:srgbClr val="00FFFF"/>
          </a:solidFill>
          <a:ln/>
        </p:spPr>
      </p:sp>
      <p:sp>
        <p:nvSpPr>
          <p:cNvPr id="30" name="Text 27"/>
          <p:cNvSpPr/>
          <p:nvPr/>
        </p:nvSpPr>
        <p:spPr>
          <a:xfrm>
            <a:off x="1193800" y="6972300"/>
            <a:ext cx="4521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Также доступен </a:t>
            </a:r>
            <a:r>
              <a:rPr lang="en-US" sz="1600" b="1" dirty="0">
                <a:solidFill>
                  <a:srgbClr val="00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custom text-to-speech</a:t>
            </a:r>
            <a:endParaRPr lang="en-US" sz="1600" dirty="0"/>
          </a:p>
        </p:txBody>
      </p:sp>
      <p:sp>
        <p:nvSpPr>
          <p:cNvPr id="31" name="Shape 28"/>
          <p:cNvSpPr/>
          <p:nvPr/>
        </p:nvSpPr>
        <p:spPr>
          <a:xfrm>
            <a:off x="10420350" y="1581150"/>
            <a:ext cx="5321300" cy="5295900"/>
          </a:xfrm>
          <a:custGeom>
            <a:avLst/>
            <a:gdLst/>
            <a:ahLst/>
            <a:cxnLst/>
            <a:rect l="l" t="t" r="r" b="b"/>
            <a:pathLst>
              <a:path w="5321300" h="5295900">
                <a:moveTo>
                  <a:pt x="0" y="0"/>
                </a:moveTo>
                <a:lnTo>
                  <a:pt x="5321300" y="0"/>
                </a:lnTo>
                <a:lnTo>
                  <a:pt x="5321300" y="5295900"/>
                </a:lnTo>
                <a:lnTo>
                  <a:pt x="0" y="52959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10572750" y="1790700"/>
            <a:ext cx="5016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FF00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[ DEEPFAKE INTERFACE ]</a:t>
            </a:r>
            <a:endParaRPr lang="en-US" sz="1600" dirty="0"/>
          </a:p>
        </p:txBody>
      </p:sp>
      <p:sp>
        <p:nvSpPr>
          <p:cNvPr id="33" name="Shape 30"/>
          <p:cNvSpPr/>
          <p:nvPr/>
        </p:nvSpPr>
        <p:spPr>
          <a:xfrm>
            <a:off x="10642600" y="2311400"/>
            <a:ext cx="4876800" cy="4343400"/>
          </a:xfrm>
          <a:custGeom>
            <a:avLst/>
            <a:gdLst/>
            <a:ahLst/>
            <a:cxnLst/>
            <a:rect l="l" t="t" r="r" b="b"/>
            <a:pathLst>
              <a:path w="4876800" h="4343400">
                <a:moveTo>
                  <a:pt x="0" y="0"/>
                </a:moveTo>
                <a:lnTo>
                  <a:pt x="4876800" y="0"/>
                </a:lnTo>
                <a:lnTo>
                  <a:pt x="4876800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FF00FF">
                <a:alpha val="30196"/>
              </a:srgbClr>
            </a:solidFill>
            <a:prstDash val="dash"/>
          </a:ln>
        </p:spPr>
      </p:sp>
      <p:sp>
        <p:nvSpPr>
          <p:cNvPr id="34" name="Shape 31"/>
          <p:cNvSpPr/>
          <p:nvPr/>
        </p:nvSpPr>
        <p:spPr>
          <a:xfrm>
            <a:off x="12776200" y="39497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76200" y="114300"/>
                </a:moveTo>
                <a:cubicBezTo>
                  <a:pt x="76200" y="93226"/>
                  <a:pt x="93226" y="76200"/>
                  <a:pt x="114300" y="76200"/>
                </a:cubicBezTo>
                <a:lnTo>
                  <a:pt x="304800" y="76200"/>
                </a:lnTo>
                <a:cubicBezTo>
                  <a:pt x="325874" y="76200"/>
                  <a:pt x="342900" y="93226"/>
                  <a:pt x="342900" y="114300"/>
                </a:cubicBezTo>
                <a:lnTo>
                  <a:pt x="342900" y="457200"/>
                </a:lnTo>
                <a:lnTo>
                  <a:pt x="457200" y="457200"/>
                </a:lnTo>
                <a:lnTo>
                  <a:pt x="457200" y="304800"/>
                </a:lnTo>
                <a:cubicBezTo>
                  <a:pt x="457200" y="283726"/>
                  <a:pt x="474226" y="266700"/>
                  <a:pt x="495300" y="266700"/>
                </a:cubicBezTo>
                <a:lnTo>
                  <a:pt x="571500" y="266700"/>
                </a:lnTo>
                <a:cubicBezTo>
                  <a:pt x="592574" y="266700"/>
                  <a:pt x="609600" y="283726"/>
                  <a:pt x="609600" y="304800"/>
                </a:cubicBezTo>
                <a:cubicBezTo>
                  <a:pt x="609600" y="325874"/>
                  <a:pt x="592574" y="342900"/>
                  <a:pt x="571500" y="342900"/>
                </a:cubicBezTo>
                <a:lnTo>
                  <a:pt x="533400" y="342900"/>
                </a:lnTo>
                <a:lnTo>
                  <a:pt x="533400" y="495300"/>
                </a:lnTo>
                <a:cubicBezTo>
                  <a:pt x="533400" y="516374"/>
                  <a:pt x="516374" y="533400"/>
                  <a:pt x="495300" y="533400"/>
                </a:cubicBezTo>
                <a:lnTo>
                  <a:pt x="304800" y="533400"/>
                </a:lnTo>
                <a:cubicBezTo>
                  <a:pt x="283726" y="533400"/>
                  <a:pt x="266700" y="516374"/>
                  <a:pt x="266700" y="495300"/>
                </a:cubicBezTo>
                <a:lnTo>
                  <a:pt x="266700" y="152400"/>
                </a:lnTo>
                <a:lnTo>
                  <a:pt x="152400" y="152400"/>
                </a:lnTo>
                <a:lnTo>
                  <a:pt x="152400" y="304800"/>
                </a:lnTo>
                <a:cubicBezTo>
                  <a:pt x="152400" y="325874"/>
                  <a:pt x="135374" y="342900"/>
                  <a:pt x="114300" y="342900"/>
                </a:cubicBezTo>
                <a:lnTo>
                  <a:pt x="38100" y="342900"/>
                </a:lnTo>
                <a:cubicBezTo>
                  <a:pt x="17026" y="342900"/>
                  <a:pt x="0" y="325874"/>
                  <a:pt x="0" y="304800"/>
                </a:cubicBezTo>
                <a:cubicBezTo>
                  <a:pt x="0" y="283726"/>
                  <a:pt x="17026" y="266700"/>
                  <a:pt x="38100" y="266700"/>
                </a:cubicBezTo>
                <a:lnTo>
                  <a:pt x="76200" y="266700"/>
                </a:lnTo>
                <a:lnTo>
                  <a:pt x="76200" y="114300"/>
                </a:lnTo>
                <a:close/>
              </a:path>
            </a:pathLst>
          </a:custGeom>
          <a:solidFill>
            <a:srgbClr val="FF00FF">
              <a:alpha val="30196"/>
            </a:srgbClr>
          </a:solidFill>
          <a:ln/>
        </p:spPr>
      </p:sp>
      <p:sp>
        <p:nvSpPr>
          <p:cNvPr id="35" name="Text 32"/>
          <p:cNvSpPr/>
          <p:nvPr/>
        </p:nvSpPr>
        <p:spPr>
          <a:xfrm>
            <a:off x="11688300" y="4711700"/>
            <a:ext cx="2781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dirty="0">
                <a:solidFill>
                  <a:srgbClr val="FF00FF">
                    <a:alpha val="5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Интерфейс клонирования</a:t>
            </a:r>
            <a:endParaRPr lang="en-US" sz="1600" dirty="0"/>
          </a:p>
        </p:txBody>
      </p:sp>
      <p:sp>
        <p:nvSpPr>
          <p:cNvPr id="36" name="Shape 33"/>
          <p:cNvSpPr/>
          <p:nvPr/>
        </p:nvSpPr>
        <p:spPr>
          <a:xfrm>
            <a:off x="10420350" y="7092950"/>
            <a:ext cx="5321300" cy="1536700"/>
          </a:xfrm>
          <a:custGeom>
            <a:avLst/>
            <a:gdLst/>
            <a:ahLst/>
            <a:cxnLst/>
            <a:rect l="l" t="t" r="r" b="b"/>
            <a:pathLst>
              <a:path w="5321300" h="1536700">
                <a:moveTo>
                  <a:pt x="0" y="0"/>
                </a:moveTo>
                <a:lnTo>
                  <a:pt x="5321300" y="0"/>
                </a:lnTo>
                <a:lnTo>
                  <a:pt x="5321300" y="1536700"/>
                </a:lnTo>
                <a:lnTo>
                  <a:pt x="0" y="15367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0515600" y="7302500"/>
            <a:ext cx="51308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3600" dirty="0">
                <a:solidFill>
                  <a:srgbClr val="FF00FF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5-10s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10585450" y="7912100"/>
            <a:ext cx="4991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ВРЕМЯ ЗАПИСИ</a:t>
            </a:r>
            <a:endParaRPr lang="en-US" sz="1600" dirty="0"/>
          </a:p>
        </p:txBody>
      </p:sp>
      <p:sp>
        <p:nvSpPr>
          <p:cNvPr id="39" name="Shape 36"/>
          <p:cNvSpPr/>
          <p:nvPr/>
        </p:nvSpPr>
        <p:spPr>
          <a:xfrm>
            <a:off x="10636250" y="8324850"/>
            <a:ext cx="4889500" cy="88900"/>
          </a:xfrm>
          <a:custGeom>
            <a:avLst/>
            <a:gdLst/>
            <a:ahLst/>
            <a:cxnLst/>
            <a:rect l="l" t="t" r="r" b="b"/>
            <a:pathLst>
              <a:path w="4889500" h="88900">
                <a:moveTo>
                  <a:pt x="0" y="0"/>
                </a:moveTo>
                <a:lnTo>
                  <a:pt x="4889500" y="0"/>
                </a:lnTo>
                <a:lnTo>
                  <a:pt x="4889500" y="88900"/>
                </a:lnTo>
                <a:lnTo>
                  <a:pt x="0" y="889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 w="12700">
            <a:solidFill>
              <a:srgbClr val="FF00FF">
                <a:alpha val="30196"/>
              </a:srgbClr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10642600" y="8331200"/>
            <a:ext cx="3416300" cy="76200"/>
          </a:xfrm>
          <a:custGeom>
            <a:avLst/>
            <a:gdLst/>
            <a:ahLst/>
            <a:cxnLst/>
            <a:rect l="l" t="t" r="r" b="b"/>
            <a:pathLst>
              <a:path w="3416300" h="76200">
                <a:moveTo>
                  <a:pt x="0" y="0"/>
                </a:moveTo>
                <a:lnTo>
                  <a:pt x="3416300" y="0"/>
                </a:lnTo>
                <a:lnTo>
                  <a:pt x="3416300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50000">
                <a:srgbClr val="FFFFFF">
                  <a:alpha val="3000"/>
                </a:srgbClr>
              </a:gs>
              <a:gs pos="100000">
                <a:srgbClr val="FFFFFF">
                  <a:alpha val="3000"/>
                </a:srgbClr>
              </a:gs>
            </a:gsLst>
            <a:lin ang="5400000" scaled="1"/>
          </a:gradFill>
          <a:ln/>
        </p:spPr>
      </p:sp>
      <p:pic>
        <p:nvPicPr>
          <p:cNvPr id="42" name="Рисунок 41" descr="Изображение выглядит как текст, снимок экрана, Шрифт, круг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07E6D5D-F2E6-C0A2-3FBC-819489949F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03" t="-2260" r="5258" b="-215"/>
          <a:stretch>
            <a:fillRect/>
          </a:stretch>
        </p:blipFill>
        <p:spPr>
          <a:xfrm>
            <a:off x="10583444" y="2507150"/>
            <a:ext cx="4967447" cy="4167597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www.shutterstock.com/03db4a4eb1aa4fbbfbf03298bc8265c421b513d9.jpg"/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A0A0A"/>
              </a:gs>
              <a:gs pos="50000">
                <a:srgbClr val="0A0A0A">
                  <a:alpha val="9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508000" y="508000"/>
            <a:ext cx="101600" cy="609600"/>
          </a:xfrm>
          <a:custGeom>
            <a:avLst/>
            <a:gdLst/>
            <a:ahLst/>
            <a:cxnLst/>
            <a:rect l="l" t="t" r="r" b="b"/>
            <a:pathLst>
              <a:path w="101600" h="609600">
                <a:moveTo>
                  <a:pt x="0" y="0"/>
                </a:moveTo>
                <a:lnTo>
                  <a:pt x="101600" y="0"/>
                </a:lnTo>
                <a:lnTo>
                  <a:pt x="101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FFFF"/>
          </a:solidFill>
          <a:ln/>
        </p:spPr>
      </p:sp>
      <p:sp>
        <p:nvSpPr>
          <p:cNvPr id="5" name="Text 2"/>
          <p:cNvSpPr/>
          <p:nvPr/>
        </p:nvSpPr>
        <p:spPr>
          <a:xfrm>
            <a:off x="812800" y="508000"/>
            <a:ext cx="85725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00FFFF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ТЕХНОЛОГИЧЕСКИЙ СТЕК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812800" y="1219200"/>
            <a:ext cx="1625600" cy="50800"/>
          </a:xfrm>
          <a:custGeom>
            <a:avLst/>
            <a:gdLst/>
            <a:ahLst/>
            <a:cxnLst/>
            <a:rect l="l" t="t" r="r" b="b"/>
            <a:pathLst>
              <a:path w="1625600" h="50800">
                <a:moveTo>
                  <a:pt x="0" y="0"/>
                </a:moveTo>
                <a:lnTo>
                  <a:pt x="1625600" y="0"/>
                </a:lnTo>
                <a:lnTo>
                  <a:pt x="16256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00FFFF"/>
          </a:solidFill>
          <a:ln/>
        </p:spPr>
      </p:sp>
      <p:sp>
        <p:nvSpPr>
          <p:cNvPr id="7" name="Shape 4"/>
          <p:cNvSpPr/>
          <p:nvPr/>
        </p:nvSpPr>
        <p:spPr>
          <a:xfrm>
            <a:off x="514350" y="1581150"/>
            <a:ext cx="9588500" cy="1866900"/>
          </a:xfrm>
          <a:custGeom>
            <a:avLst/>
            <a:gdLst/>
            <a:ahLst/>
            <a:cxnLst/>
            <a:rect l="l" t="t" r="r" b="b"/>
            <a:pathLst>
              <a:path w="9588500" h="1866900">
                <a:moveTo>
                  <a:pt x="0" y="0"/>
                </a:moveTo>
                <a:lnTo>
                  <a:pt x="9588500" y="0"/>
                </a:lnTo>
                <a:lnTo>
                  <a:pt x="9588500" y="1866900"/>
                </a:lnTo>
                <a:lnTo>
                  <a:pt x="0" y="18669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  <a:effectLst>
            <a:outerShdw blurRad="254000" dist="50800" dir="2700000" algn="bl" rotWithShape="0">
              <a:srgbClr val="00FFFF">
                <a:alpha val="10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787400" y="1854200"/>
            <a:ext cx="787400" cy="787400"/>
          </a:xfrm>
          <a:custGeom>
            <a:avLst/>
            <a:gdLst/>
            <a:ahLst/>
            <a:cxnLst/>
            <a:rect l="l" t="t" r="r" b="b"/>
            <a:pathLst>
              <a:path w="787400" h="787400">
                <a:moveTo>
                  <a:pt x="0" y="0"/>
                </a:moveTo>
                <a:lnTo>
                  <a:pt x="787400" y="0"/>
                </a:lnTo>
                <a:lnTo>
                  <a:pt x="787400" y="787400"/>
                </a:lnTo>
                <a:lnTo>
                  <a:pt x="0" y="787400"/>
                </a:lnTo>
                <a:lnTo>
                  <a:pt x="0" y="0"/>
                </a:lnTo>
                <a:close/>
              </a:path>
            </a:pathLst>
          </a:custGeom>
          <a:solidFill>
            <a:srgbClr val="01FFFF">
              <a:alpha val="20000"/>
            </a:srgbClr>
          </a:solidFill>
          <a:ln w="25400">
            <a:solidFill>
              <a:srgbClr val="00FFF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93775" y="20574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311200" y="131862"/>
                </a:moveTo>
                <a:cubicBezTo>
                  <a:pt x="307181" y="130522"/>
                  <a:pt x="303163" y="129257"/>
                  <a:pt x="299145" y="128067"/>
                </a:cubicBezTo>
                <a:cubicBezTo>
                  <a:pt x="299814" y="125313"/>
                  <a:pt x="300410" y="122560"/>
                  <a:pt x="301005" y="119807"/>
                </a:cubicBezTo>
                <a:cubicBezTo>
                  <a:pt x="310158" y="75456"/>
                  <a:pt x="304130" y="39812"/>
                  <a:pt x="283815" y="28054"/>
                </a:cubicBezTo>
                <a:cubicBezTo>
                  <a:pt x="264244" y="16818"/>
                  <a:pt x="232321" y="28501"/>
                  <a:pt x="200025" y="56629"/>
                </a:cubicBezTo>
                <a:cubicBezTo>
                  <a:pt x="196825" y="59382"/>
                  <a:pt x="193700" y="62285"/>
                  <a:pt x="190723" y="65187"/>
                </a:cubicBezTo>
                <a:cubicBezTo>
                  <a:pt x="188714" y="63252"/>
                  <a:pt x="186630" y="61317"/>
                  <a:pt x="184547" y="59457"/>
                </a:cubicBezTo>
                <a:cubicBezTo>
                  <a:pt x="150688" y="29394"/>
                  <a:pt x="116756" y="16743"/>
                  <a:pt x="96441" y="28575"/>
                </a:cubicBezTo>
                <a:cubicBezTo>
                  <a:pt x="76944" y="39886"/>
                  <a:pt x="71140" y="73447"/>
                  <a:pt x="79325" y="115416"/>
                </a:cubicBezTo>
                <a:cubicBezTo>
                  <a:pt x="80144" y="119583"/>
                  <a:pt x="81037" y="123676"/>
                  <a:pt x="82079" y="127843"/>
                </a:cubicBezTo>
                <a:cubicBezTo>
                  <a:pt x="77316" y="129183"/>
                  <a:pt x="72628" y="130671"/>
                  <a:pt x="68238" y="132234"/>
                </a:cubicBezTo>
                <a:cubicBezTo>
                  <a:pt x="28501" y="146000"/>
                  <a:pt x="0" y="167729"/>
                  <a:pt x="0" y="190202"/>
                </a:cubicBezTo>
                <a:cubicBezTo>
                  <a:pt x="0" y="213420"/>
                  <a:pt x="30361" y="236711"/>
                  <a:pt x="71661" y="250850"/>
                </a:cubicBezTo>
                <a:cubicBezTo>
                  <a:pt x="75009" y="251966"/>
                  <a:pt x="78358" y="253082"/>
                  <a:pt x="81781" y="254050"/>
                </a:cubicBezTo>
                <a:cubicBezTo>
                  <a:pt x="80665" y="258514"/>
                  <a:pt x="79697" y="262905"/>
                  <a:pt x="78804" y="267444"/>
                </a:cubicBezTo>
                <a:cubicBezTo>
                  <a:pt x="70991" y="308744"/>
                  <a:pt x="77093" y="341486"/>
                  <a:pt x="96589" y="352723"/>
                </a:cubicBezTo>
                <a:cubicBezTo>
                  <a:pt x="116681" y="364331"/>
                  <a:pt x="150465" y="352425"/>
                  <a:pt x="183356" y="323627"/>
                </a:cubicBezTo>
                <a:cubicBezTo>
                  <a:pt x="185961" y="321320"/>
                  <a:pt x="188565" y="318939"/>
                  <a:pt x="191170" y="316409"/>
                </a:cubicBezTo>
                <a:cubicBezTo>
                  <a:pt x="194444" y="319608"/>
                  <a:pt x="197867" y="322659"/>
                  <a:pt x="201290" y="325636"/>
                </a:cubicBezTo>
                <a:cubicBezTo>
                  <a:pt x="233139" y="353020"/>
                  <a:pt x="264616" y="364108"/>
                  <a:pt x="284038" y="352871"/>
                </a:cubicBezTo>
                <a:cubicBezTo>
                  <a:pt x="304130" y="341263"/>
                  <a:pt x="310679" y="306065"/>
                  <a:pt x="302196" y="263203"/>
                </a:cubicBezTo>
                <a:cubicBezTo>
                  <a:pt x="301526" y="259928"/>
                  <a:pt x="300782" y="256580"/>
                  <a:pt x="299963" y="253157"/>
                </a:cubicBezTo>
                <a:cubicBezTo>
                  <a:pt x="302344" y="252487"/>
                  <a:pt x="304651" y="251743"/>
                  <a:pt x="306958" y="250999"/>
                </a:cubicBezTo>
                <a:cubicBezTo>
                  <a:pt x="349895" y="236786"/>
                  <a:pt x="381000" y="213792"/>
                  <a:pt x="381000" y="190202"/>
                </a:cubicBezTo>
                <a:cubicBezTo>
                  <a:pt x="381000" y="167655"/>
                  <a:pt x="351681" y="145777"/>
                  <a:pt x="311200" y="131862"/>
                </a:cubicBezTo>
                <a:close/>
                <a:moveTo>
                  <a:pt x="210517" y="68684"/>
                </a:moveTo>
                <a:cubicBezTo>
                  <a:pt x="238199" y="44574"/>
                  <a:pt x="264021" y="35123"/>
                  <a:pt x="275779" y="41895"/>
                </a:cubicBezTo>
                <a:cubicBezTo>
                  <a:pt x="288354" y="49113"/>
                  <a:pt x="293191" y="78284"/>
                  <a:pt x="285304" y="116607"/>
                </a:cubicBezTo>
                <a:cubicBezTo>
                  <a:pt x="284783" y="119137"/>
                  <a:pt x="284262" y="121593"/>
                  <a:pt x="283592" y="124048"/>
                </a:cubicBezTo>
                <a:cubicBezTo>
                  <a:pt x="267072" y="120328"/>
                  <a:pt x="250329" y="117649"/>
                  <a:pt x="233511" y="116160"/>
                </a:cubicBezTo>
                <a:cubicBezTo>
                  <a:pt x="223837" y="102319"/>
                  <a:pt x="213271" y="89074"/>
                  <a:pt x="201811" y="76646"/>
                </a:cubicBezTo>
                <a:cubicBezTo>
                  <a:pt x="204713" y="73893"/>
                  <a:pt x="207541" y="71289"/>
                  <a:pt x="210517" y="68684"/>
                </a:cubicBezTo>
                <a:close/>
                <a:moveTo>
                  <a:pt x="124420" y="228823"/>
                </a:moveTo>
                <a:cubicBezTo>
                  <a:pt x="128215" y="235297"/>
                  <a:pt x="132085" y="241771"/>
                  <a:pt x="136178" y="248096"/>
                </a:cubicBezTo>
                <a:cubicBezTo>
                  <a:pt x="124569" y="246831"/>
                  <a:pt x="113035" y="244971"/>
                  <a:pt x="101650" y="242515"/>
                </a:cubicBezTo>
                <a:cubicBezTo>
                  <a:pt x="104924" y="231800"/>
                  <a:pt x="109017" y="220712"/>
                  <a:pt x="113779" y="209401"/>
                </a:cubicBezTo>
                <a:cubicBezTo>
                  <a:pt x="117202" y="215950"/>
                  <a:pt x="120700" y="222424"/>
                  <a:pt x="124420" y="228823"/>
                </a:cubicBezTo>
                <a:close/>
                <a:moveTo>
                  <a:pt x="101873" y="139303"/>
                </a:moveTo>
                <a:cubicBezTo>
                  <a:pt x="112588" y="136922"/>
                  <a:pt x="123974" y="134987"/>
                  <a:pt x="135806" y="133499"/>
                </a:cubicBezTo>
                <a:cubicBezTo>
                  <a:pt x="131862" y="139675"/>
                  <a:pt x="127992" y="146000"/>
                  <a:pt x="124346" y="152400"/>
                </a:cubicBezTo>
                <a:cubicBezTo>
                  <a:pt x="120700" y="158725"/>
                  <a:pt x="117128" y="165199"/>
                  <a:pt x="113779" y="171748"/>
                </a:cubicBezTo>
                <a:cubicBezTo>
                  <a:pt x="109091" y="160660"/>
                  <a:pt x="105147" y="149796"/>
                  <a:pt x="101873" y="139303"/>
                </a:cubicBezTo>
                <a:close/>
                <a:moveTo>
                  <a:pt x="122262" y="190574"/>
                </a:moveTo>
                <a:cubicBezTo>
                  <a:pt x="127174" y="180305"/>
                  <a:pt x="132531" y="170259"/>
                  <a:pt x="138187" y="160362"/>
                </a:cubicBezTo>
                <a:cubicBezTo>
                  <a:pt x="143842" y="150465"/>
                  <a:pt x="149944" y="140866"/>
                  <a:pt x="156344" y="131415"/>
                </a:cubicBezTo>
                <a:cubicBezTo>
                  <a:pt x="167506" y="130597"/>
                  <a:pt x="178891" y="130150"/>
                  <a:pt x="190500" y="130150"/>
                </a:cubicBezTo>
                <a:cubicBezTo>
                  <a:pt x="202109" y="130150"/>
                  <a:pt x="213568" y="130597"/>
                  <a:pt x="224656" y="131415"/>
                </a:cubicBezTo>
                <a:cubicBezTo>
                  <a:pt x="230981" y="140791"/>
                  <a:pt x="237009" y="150391"/>
                  <a:pt x="242739" y="160213"/>
                </a:cubicBezTo>
                <a:cubicBezTo>
                  <a:pt x="248469" y="170036"/>
                  <a:pt x="253826" y="180082"/>
                  <a:pt x="258887" y="190277"/>
                </a:cubicBezTo>
                <a:cubicBezTo>
                  <a:pt x="253901" y="200546"/>
                  <a:pt x="248543" y="210666"/>
                  <a:pt x="242813" y="220638"/>
                </a:cubicBezTo>
                <a:cubicBezTo>
                  <a:pt x="237158" y="230535"/>
                  <a:pt x="231130" y="240134"/>
                  <a:pt x="224805" y="249659"/>
                </a:cubicBezTo>
                <a:cubicBezTo>
                  <a:pt x="213717" y="250478"/>
                  <a:pt x="202183" y="250850"/>
                  <a:pt x="190500" y="250850"/>
                </a:cubicBezTo>
                <a:cubicBezTo>
                  <a:pt x="178817" y="250850"/>
                  <a:pt x="167506" y="250478"/>
                  <a:pt x="156567" y="249808"/>
                </a:cubicBezTo>
                <a:cubicBezTo>
                  <a:pt x="150093" y="240357"/>
                  <a:pt x="143991" y="230684"/>
                  <a:pt x="138261" y="220787"/>
                </a:cubicBezTo>
                <a:cubicBezTo>
                  <a:pt x="132531" y="210889"/>
                  <a:pt x="127248" y="200844"/>
                  <a:pt x="122262" y="190574"/>
                </a:cubicBezTo>
                <a:close/>
                <a:moveTo>
                  <a:pt x="256654" y="228674"/>
                </a:moveTo>
                <a:cubicBezTo>
                  <a:pt x="260449" y="222126"/>
                  <a:pt x="264021" y="215503"/>
                  <a:pt x="267519" y="208806"/>
                </a:cubicBezTo>
                <a:cubicBezTo>
                  <a:pt x="272281" y="219596"/>
                  <a:pt x="276448" y="230535"/>
                  <a:pt x="280095" y="241771"/>
                </a:cubicBezTo>
                <a:cubicBezTo>
                  <a:pt x="268560" y="244376"/>
                  <a:pt x="256877" y="246385"/>
                  <a:pt x="245120" y="247724"/>
                </a:cubicBezTo>
                <a:cubicBezTo>
                  <a:pt x="249138" y="241474"/>
                  <a:pt x="252933" y="235074"/>
                  <a:pt x="256654" y="228674"/>
                </a:cubicBezTo>
                <a:close/>
                <a:moveTo>
                  <a:pt x="267370" y="171748"/>
                </a:moveTo>
                <a:cubicBezTo>
                  <a:pt x="263872" y="165199"/>
                  <a:pt x="260300" y="158651"/>
                  <a:pt x="256580" y="152251"/>
                </a:cubicBezTo>
                <a:cubicBezTo>
                  <a:pt x="252933" y="145926"/>
                  <a:pt x="249138" y="139675"/>
                  <a:pt x="245194" y="133499"/>
                </a:cubicBezTo>
                <a:cubicBezTo>
                  <a:pt x="257175" y="134987"/>
                  <a:pt x="268635" y="136996"/>
                  <a:pt x="279350" y="139452"/>
                </a:cubicBezTo>
                <a:cubicBezTo>
                  <a:pt x="275927" y="150465"/>
                  <a:pt x="271909" y="161181"/>
                  <a:pt x="267370" y="171748"/>
                </a:cubicBezTo>
                <a:close/>
                <a:moveTo>
                  <a:pt x="190649" y="88032"/>
                </a:moveTo>
                <a:cubicBezTo>
                  <a:pt x="198462" y="96515"/>
                  <a:pt x="205829" y="105445"/>
                  <a:pt x="212675" y="114672"/>
                </a:cubicBezTo>
                <a:cubicBezTo>
                  <a:pt x="197941" y="114002"/>
                  <a:pt x="183133" y="114002"/>
                  <a:pt x="168399" y="114672"/>
                </a:cubicBezTo>
                <a:cubicBezTo>
                  <a:pt x="175692" y="105073"/>
                  <a:pt x="183207" y="96143"/>
                  <a:pt x="190649" y="88032"/>
                </a:cubicBezTo>
                <a:close/>
                <a:moveTo>
                  <a:pt x="104329" y="42416"/>
                </a:moveTo>
                <a:cubicBezTo>
                  <a:pt x="116830" y="35123"/>
                  <a:pt x="144587" y="45541"/>
                  <a:pt x="173831" y="71438"/>
                </a:cubicBezTo>
                <a:cubicBezTo>
                  <a:pt x="175692" y="73075"/>
                  <a:pt x="177552" y="74861"/>
                  <a:pt x="179487" y="76646"/>
                </a:cubicBezTo>
                <a:cubicBezTo>
                  <a:pt x="167953" y="89074"/>
                  <a:pt x="157311" y="102319"/>
                  <a:pt x="147563" y="116160"/>
                </a:cubicBezTo>
                <a:cubicBezTo>
                  <a:pt x="130746" y="117649"/>
                  <a:pt x="114077" y="120253"/>
                  <a:pt x="97557" y="123899"/>
                </a:cubicBezTo>
                <a:cubicBezTo>
                  <a:pt x="96589" y="120104"/>
                  <a:pt x="95771" y="116235"/>
                  <a:pt x="94952" y="112365"/>
                </a:cubicBezTo>
                <a:cubicBezTo>
                  <a:pt x="87957" y="76349"/>
                  <a:pt x="92571" y="49188"/>
                  <a:pt x="104329" y="42416"/>
                </a:cubicBezTo>
                <a:close/>
                <a:moveTo>
                  <a:pt x="86097" y="238571"/>
                </a:moveTo>
                <a:cubicBezTo>
                  <a:pt x="82972" y="237679"/>
                  <a:pt x="79921" y="236711"/>
                  <a:pt x="76870" y="235669"/>
                </a:cubicBezTo>
                <a:cubicBezTo>
                  <a:pt x="61020" y="230684"/>
                  <a:pt x="43011" y="222796"/>
                  <a:pt x="29989" y="212452"/>
                </a:cubicBezTo>
                <a:cubicBezTo>
                  <a:pt x="22473" y="207243"/>
                  <a:pt x="17413" y="199206"/>
                  <a:pt x="15999" y="190202"/>
                </a:cubicBezTo>
                <a:cubicBezTo>
                  <a:pt x="15999" y="176585"/>
                  <a:pt x="39514" y="159172"/>
                  <a:pt x="73447" y="147340"/>
                </a:cubicBezTo>
                <a:cubicBezTo>
                  <a:pt x="77688" y="145852"/>
                  <a:pt x="82004" y="144512"/>
                  <a:pt x="86320" y="143247"/>
                </a:cubicBezTo>
                <a:cubicBezTo>
                  <a:pt x="91380" y="159395"/>
                  <a:pt x="97482" y="175245"/>
                  <a:pt x="104552" y="190574"/>
                </a:cubicBezTo>
                <a:cubicBezTo>
                  <a:pt x="97408" y="206127"/>
                  <a:pt x="91232" y="222200"/>
                  <a:pt x="86097" y="238571"/>
                </a:cubicBezTo>
                <a:close/>
                <a:moveTo>
                  <a:pt x="172864" y="311497"/>
                </a:moveTo>
                <a:cubicBezTo>
                  <a:pt x="160586" y="322734"/>
                  <a:pt x="146372" y="331663"/>
                  <a:pt x="130894" y="337765"/>
                </a:cubicBezTo>
                <a:cubicBezTo>
                  <a:pt x="122634" y="341709"/>
                  <a:pt x="113109" y="342081"/>
                  <a:pt x="104626" y="338733"/>
                </a:cubicBezTo>
                <a:cubicBezTo>
                  <a:pt x="92794" y="331887"/>
                  <a:pt x="87883" y="305619"/>
                  <a:pt x="94580" y="270272"/>
                </a:cubicBezTo>
                <a:cubicBezTo>
                  <a:pt x="95399" y="266105"/>
                  <a:pt x="96292" y="261938"/>
                  <a:pt x="97334" y="257845"/>
                </a:cubicBezTo>
                <a:cubicBezTo>
                  <a:pt x="114002" y="261417"/>
                  <a:pt x="130820" y="263872"/>
                  <a:pt x="147861" y="265137"/>
                </a:cubicBezTo>
                <a:cubicBezTo>
                  <a:pt x="157683" y="279053"/>
                  <a:pt x="168473" y="292373"/>
                  <a:pt x="180008" y="304874"/>
                </a:cubicBezTo>
                <a:cubicBezTo>
                  <a:pt x="177626" y="307181"/>
                  <a:pt x="175245" y="309414"/>
                  <a:pt x="172864" y="311497"/>
                </a:cubicBezTo>
                <a:close/>
                <a:moveTo>
                  <a:pt x="191095" y="293415"/>
                </a:moveTo>
                <a:cubicBezTo>
                  <a:pt x="183505" y="285229"/>
                  <a:pt x="175915" y="276151"/>
                  <a:pt x="168548" y="266402"/>
                </a:cubicBezTo>
                <a:cubicBezTo>
                  <a:pt x="175692" y="266700"/>
                  <a:pt x="183059" y="266849"/>
                  <a:pt x="190500" y="266849"/>
                </a:cubicBezTo>
                <a:cubicBezTo>
                  <a:pt x="198165" y="266849"/>
                  <a:pt x="205680" y="266700"/>
                  <a:pt x="213122" y="266328"/>
                </a:cubicBezTo>
                <a:cubicBezTo>
                  <a:pt x="206276" y="275779"/>
                  <a:pt x="198909" y="284783"/>
                  <a:pt x="191095" y="293415"/>
                </a:cubicBezTo>
                <a:close/>
                <a:moveTo>
                  <a:pt x="288354" y="315739"/>
                </a:moveTo>
                <a:cubicBezTo>
                  <a:pt x="287685" y="324817"/>
                  <a:pt x="283220" y="333301"/>
                  <a:pt x="276076" y="339030"/>
                </a:cubicBezTo>
                <a:cubicBezTo>
                  <a:pt x="264244" y="345877"/>
                  <a:pt x="239018" y="336947"/>
                  <a:pt x="211782" y="313581"/>
                </a:cubicBezTo>
                <a:cubicBezTo>
                  <a:pt x="208657" y="310902"/>
                  <a:pt x="205532" y="308000"/>
                  <a:pt x="202332" y="305023"/>
                </a:cubicBezTo>
                <a:cubicBezTo>
                  <a:pt x="213717" y="292447"/>
                  <a:pt x="224210" y="279127"/>
                  <a:pt x="233735" y="265137"/>
                </a:cubicBezTo>
                <a:cubicBezTo>
                  <a:pt x="250775" y="263723"/>
                  <a:pt x="267742" y="261119"/>
                  <a:pt x="284485" y="257324"/>
                </a:cubicBezTo>
                <a:cubicBezTo>
                  <a:pt x="285229" y="260375"/>
                  <a:pt x="285899" y="263426"/>
                  <a:pt x="286494" y="266402"/>
                </a:cubicBezTo>
                <a:cubicBezTo>
                  <a:pt x="290140" y="282476"/>
                  <a:pt x="290736" y="299219"/>
                  <a:pt x="288354" y="315739"/>
                </a:cubicBezTo>
                <a:close/>
                <a:moveTo>
                  <a:pt x="301898" y="235744"/>
                </a:moveTo>
                <a:cubicBezTo>
                  <a:pt x="299814" y="236413"/>
                  <a:pt x="297731" y="237083"/>
                  <a:pt x="295573" y="237679"/>
                </a:cubicBezTo>
                <a:cubicBezTo>
                  <a:pt x="290364" y="221456"/>
                  <a:pt x="283964" y="205606"/>
                  <a:pt x="276597" y="190202"/>
                </a:cubicBezTo>
                <a:cubicBezTo>
                  <a:pt x="283741" y="175022"/>
                  <a:pt x="289768" y="159395"/>
                  <a:pt x="294829" y="143396"/>
                </a:cubicBezTo>
                <a:cubicBezTo>
                  <a:pt x="298698" y="144512"/>
                  <a:pt x="302419" y="145703"/>
                  <a:pt x="305991" y="146893"/>
                </a:cubicBezTo>
                <a:cubicBezTo>
                  <a:pt x="340668" y="158800"/>
                  <a:pt x="365001" y="176510"/>
                  <a:pt x="365001" y="190054"/>
                </a:cubicBezTo>
                <a:cubicBezTo>
                  <a:pt x="365001" y="204639"/>
                  <a:pt x="339030" y="223465"/>
                  <a:pt x="301898" y="235744"/>
                </a:cubicBezTo>
                <a:close/>
                <a:moveTo>
                  <a:pt x="190500" y="224582"/>
                </a:moveTo>
                <a:cubicBezTo>
                  <a:pt x="209310" y="224582"/>
                  <a:pt x="224582" y="209310"/>
                  <a:pt x="224582" y="190500"/>
                </a:cubicBezTo>
                <a:cubicBezTo>
                  <a:pt x="224582" y="171690"/>
                  <a:pt x="209310" y="156418"/>
                  <a:pt x="190500" y="156418"/>
                </a:cubicBezTo>
                <a:cubicBezTo>
                  <a:pt x="171690" y="156418"/>
                  <a:pt x="156418" y="171690"/>
                  <a:pt x="156418" y="190500"/>
                </a:cubicBezTo>
                <a:cubicBezTo>
                  <a:pt x="156418" y="209310"/>
                  <a:pt x="171690" y="224582"/>
                  <a:pt x="190500" y="224582"/>
                </a:cubicBezTo>
                <a:close/>
              </a:path>
            </a:pathLst>
          </a:custGeom>
          <a:solidFill>
            <a:srgbClr val="00FFFF"/>
          </a:solidFill>
          <a:ln/>
        </p:spPr>
      </p:sp>
      <p:sp>
        <p:nvSpPr>
          <p:cNvPr id="10" name="Text 7"/>
          <p:cNvSpPr/>
          <p:nvPr/>
        </p:nvSpPr>
        <p:spPr>
          <a:xfrm>
            <a:off x="1790700" y="1892300"/>
            <a:ext cx="20955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React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790700" y="2349500"/>
            <a:ext cx="2032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00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Frontend Framework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74700" y="2857500"/>
            <a:ext cx="91694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Современный UI с </a:t>
            </a:r>
            <a:r>
              <a:rPr lang="en-US" sz="1600" dirty="0">
                <a:solidFill>
                  <a:srgbClr val="00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компонентной архитектурой</a:t>
            </a: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и плавными анимациями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14350" y="3663950"/>
            <a:ext cx="9588500" cy="1866900"/>
          </a:xfrm>
          <a:custGeom>
            <a:avLst/>
            <a:gdLst/>
            <a:ahLst/>
            <a:cxnLst/>
            <a:rect l="l" t="t" r="r" b="b"/>
            <a:pathLst>
              <a:path w="9588500" h="1866900">
                <a:moveTo>
                  <a:pt x="0" y="0"/>
                </a:moveTo>
                <a:lnTo>
                  <a:pt x="9588500" y="0"/>
                </a:lnTo>
                <a:lnTo>
                  <a:pt x="9588500" y="1866900"/>
                </a:lnTo>
                <a:lnTo>
                  <a:pt x="0" y="18669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  <a:effectLst>
            <a:outerShdw blurRad="254000" dist="50800" dir="2700000" algn="bl" rotWithShape="0">
              <a:srgbClr val="FF00FF">
                <a:alpha val="100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787400" y="3937000"/>
            <a:ext cx="787400" cy="787400"/>
          </a:xfrm>
          <a:custGeom>
            <a:avLst/>
            <a:gdLst/>
            <a:ahLst/>
            <a:cxnLst/>
            <a:rect l="l" t="t" r="r" b="b"/>
            <a:pathLst>
              <a:path w="787400" h="787400">
                <a:moveTo>
                  <a:pt x="0" y="0"/>
                </a:moveTo>
                <a:lnTo>
                  <a:pt x="787400" y="0"/>
                </a:lnTo>
                <a:lnTo>
                  <a:pt x="787400" y="787400"/>
                </a:lnTo>
                <a:lnTo>
                  <a:pt x="0" y="787400"/>
                </a:lnTo>
                <a:lnTo>
                  <a:pt x="0" y="0"/>
                </a:lnTo>
                <a:close/>
              </a:path>
            </a:pathLst>
          </a:custGeom>
          <a:solidFill>
            <a:srgbClr val="FF00FF">
              <a:alpha val="20000"/>
            </a:srgbClr>
          </a:solidFill>
          <a:ln w="25400">
            <a:solidFill>
              <a:srgbClr val="FF00FF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1041400" y="4140200"/>
            <a:ext cx="285750" cy="381000"/>
          </a:xfrm>
          <a:custGeom>
            <a:avLst/>
            <a:gdLst/>
            <a:ahLst/>
            <a:cxnLst/>
            <a:rect l="l" t="t" r="r" b="b"/>
            <a:pathLst>
              <a:path w="285750" h="381000">
                <a:moveTo>
                  <a:pt x="142875" y="0"/>
                </a:moveTo>
                <a:cubicBezTo>
                  <a:pt x="103436" y="0"/>
                  <a:pt x="71438" y="31998"/>
                  <a:pt x="71438" y="71438"/>
                </a:cubicBezTo>
                <a:lnTo>
                  <a:pt x="71438" y="166688"/>
                </a:lnTo>
                <a:cubicBezTo>
                  <a:pt x="71438" y="206127"/>
                  <a:pt x="103436" y="238125"/>
                  <a:pt x="142875" y="238125"/>
                </a:cubicBezTo>
                <a:cubicBezTo>
                  <a:pt x="182314" y="238125"/>
                  <a:pt x="214313" y="206127"/>
                  <a:pt x="214313" y="166688"/>
                </a:cubicBezTo>
                <a:lnTo>
                  <a:pt x="214313" y="71438"/>
                </a:lnTo>
                <a:cubicBezTo>
                  <a:pt x="214313" y="31998"/>
                  <a:pt x="182314" y="0"/>
                  <a:pt x="142875" y="0"/>
                </a:cubicBezTo>
                <a:close/>
                <a:moveTo>
                  <a:pt x="35719" y="136922"/>
                </a:moveTo>
                <a:cubicBezTo>
                  <a:pt x="35719" y="127025"/>
                  <a:pt x="27756" y="119063"/>
                  <a:pt x="17859" y="119063"/>
                </a:cubicBezTo>
                <a:cubicBezTo>
                  <a:pt x="7962" y="119063"/>
                  <a:pt x="0" y="127025"/>
                  <a:pt x="0" y="136922"/>
                </a:cubicBezTo>
                <a:lnTo>
                  <a:pt x="0" y="166688"/>
                </a:lnTo>
                <a:cubicBezTo>
                  <a:pt x="0" y="239539"/>
                  <a:pt x="54546" y="299665"/>
                  <a:pt x="125016" y="308446"/>
                </a:cubicBezTo>
                <a:lnTo>
                  <a:pt x="125016" y="345281"/>
                </a:lnTo>
                <a:lnTo>
                  <a:pt x="89297" y="345281"/>
                </a:lnTo>
                <a:cubicBezTo>
                  <a:pt x="79400" y="345281"/>
                  <a:pt x="71438" y="353244"/>
                  <a:pt x="71438" y="363141"/>
                </a:cubicBezTo>
                <a:cubicBezTo>
                  <a:pt x="71438" y="373038"/>
                  <a:pt x="79400" y="381000"/>
                  <a:pt x="89297" y="381000"/>
                </a:cubicBezTo>
                <a:lnTo>
                  <a:pt x="196453" y="381000"/>
                </a:lnTo>
                <a:cubicBezTo>
                  <a:pt x="206350" y="381000"/>
                  <a:pt x="214313" y="373038"/>
                  <a:pt x="214313" y="363141"/>
                </a:cubicBezTo>
                <a:cubicBezTo>
                  <a:pt x="214313" y="353244"/>
                  <a:pt x="206350" y="345281"/>
                  <a:pt x="196453" y="345281"/>
                </a:cubicBezTo>
                <a:lnTo>
                  <a:pt x="160734" y="345281"/>
                </a:lnTo>
                <a:lnTo>
                  <a:pt x="160734" y="308446"/>
                </a:lnTo>
                <a:cubicBezTo>
                  <a:pt x="231204" y="299665"/>
                  <a:pt x="285750" y="239539"/>
                  <a:pt x="285750" y="166688"/>
                </a:cubicBezTo>
                <a:lnTo>
                  <a:pt x="285750" y="136922"/>
                </a:lnTo>
                <a:cubicBezTo>
                  <a:pt x="285750" y="127025"/>
                  <a:pt x="277788" y="119063"/>
                  <a:pt x="267891" y="119063"/>
                </a:cubicBezTo>
                <a:cubicBezTo>
                  <a:pt x="257994" y="119063"/>
                  <a:pt x="250031" y="127025"/>
                  <a:pt x="250031" y="136922"/>
                </a:cubicBezTo>
                <a:lnTo>
                  <a:pt x="250031" y="166688"/>
                </a:lnTo>
                <a:cubicBezTo>
                  <a:pt x="250031" y="225847"/>
                  <a:pt x="202034" y="273844"/>
                  <a:pt x="142875" y="273844"/>
                </a:cubicBezTo>
                <a:cubicBezTo>
                  <a:pt x="83716" y="273844"/>
                  <a:pt x="35719" y="225847"/>
                  <a:pt x="35719" y="166688"/>
                </a:cubicBezTo>
                <a:lnTo>
                  <a:pt x="35719" y="136922"/>
                </a:lnTo>
                <a:close/>
              </a:path>
            </a:pathLst>
          </a:custGeom>
          <a:solidFill>
            <a:srgbClr val="FF00FF"/>
          </a:solidFill>
          <a:ln/>
        </p:spPr>
      </p:sp>
      <p:sp>
        <p:nvSpPr>
          <p:cNvPr id="16" name="Text 13"/>
          <p:cNvSpPr/>
          <p:nvPr/>
        </p:nvSpPr>
        <p:spPr>
          <a:xfrm>
            <a:off x="1790700" y="3975100"/>
            <a:ext cx="3048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Chatterbox Multilingual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790700" y="4432300"/>
            <a:ext cx="2984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F00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Open-source Voice Cloning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774700" y="4940300"/>
            <a:ext cx="91694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AI-модель для </a:t>
            </a:r>
            <a:r>
              <a:rPr lang="en-US" sz="1600" dirty="0">
                <a:solidFill>
                  <a:srgbClr val="FF00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клонирования голоса</a:t>
            </a: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в реальном времени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514350" y="5746750"/>
            <a:ext cx="9588500" cy="1333500"/>
          </a:xfrm>
          <a:custGeom>
            <a:avLst/>
            <a:gdLst/>
            <a:ahLst/>
            <a:cxnLst/>
            <a:rect l="l" t="t" r="r" b="b"/>
            <a:pathLst>
              <a:path w="9588500" h="1333500">
                <a:moveTo>
                  <a:pt x="0" y="0"/>
                </a:moveTo>
                <a:lnTo>
                  <a:pt x="9588500" y="0"/>
                </a:lnTo>
                <a:lnTo>
                  <a:pt x="95885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831850" y="6032500"/>
            <a:ext cx="266700" cy="304800"/>
          </a:xfrm>
          <a:custGeom>
            <a:avLst/>
            <a:gdLst/>
            <a:ahLst/>
            <a:cxnLst/>
            <a:rect l="l" t="t" r="r" b="b"/>
            <a:pathLst>
              <a:path w="266700" h="304800">
                <a:moveTo>
                  <a:pt x="38100" y="19050"/>
                </a:moveTo>
                <a:cubicBezTo>
                  <a:pt x="17085" y="19050"/>
                  <a:pt x="0" y="36135"/>
                  <a:pt x="0" y="57150"/>
                </a:cubicBezTo>
                <a:lnTo>
                  <a:pt x="0" y="95250"/>
                </a:lnTo>
                <a:cubicBezTo>
                  <a:pt x="0" y="116265"/>
                  <a:pt x="17085" y="133350"/>
                  <a:pt x="38100" y="133350"/>
                </a:cubicBezTo>
                <a:lnTo>
                  <a:pt x="228600" y="133350"/>
                </a:lnTo>
                <a:cubicBezTo>
                  <a:pt x="249615" y="133350"/>
                  <a:pt x="266700" y="116265"/>
                  <a:pt x="266700" y="95250"/>
                </a:cubicBezTo>
                <a:lnTo>
                  <a:pt x="266700" y="57150"/>
                </a:lnTo>
                <a:cubicBezTo>
                  <a:pt x="266700" y="36135"/>
                  <a:pt x="249615" y="19050"/>
                  <a:pt x="228600" y="19050"/>
                </a:cubicBezTo>
                <a:lnTo>
                  <a:pt x="38100" y="19050"/>
                </a:lnTo>
                <a:close/>
                <a:moveTo>
                  <a:pt x="166688" y="61912"/>
                </a:moveTo>
                <a:cubicBezTo>
                  <a:pt x="174573" y="61912"/>
                  <a:pt x="180975" y="68315"/>
                  <a:pt x="180975" y="76200"/>
                </a:cubicBezTo>
                <a:cubicBezTo>
                  <a:pt x="180975" y="84085"/>
                  <a:pt x="174573" y="90488"/>
                  <a:pt x="166688" y="90488"/>
                </a:cubicBezTo>
                <a:cubicBezTo>
                  <a:pt x="158802" y="90488"/>
                  <a:pt x="152400" y="84085"/>
                  <a:pt x="152400" y="76200"/>
                </a:cubicBezTo>
                <a:cubicBezTo>
                  <a:pt x="152400" y="68315"/>
                  <a:pt x="158802" y="61912"/>
                  <a:pt x="166688" y="61912"/>
                </a:cubicBezTo>
                <a:close/>
                <a:moveTo>
                  <a:pt x="200025" y="76200"/>
                </a:moveTo>
                <a:cubicBezTo>
                  <a:pt x="200025" y="68315"/>
                  <a:pt x="206427" y="61912"/>
                  <a:pt x="214313" y="61912"/>
                </a:cubicBezTo>
                <a:cubicBezTo>
                  <a:pt x="222198" y="61912"/>
                  <a:pt x="228600" y="68315"/>
                  <a:pt x="228600" y="76200"/>
                </a:cubicBezTo>
                <a:cubicBezTo>
                  <a:pt x="228600" y="84085"/>
                  <a:pt x="222198" y="90488"/>
                  <a:pt x="214313" y="90488"/>
                </a:cubicBezTo>
                <a:cubicBezTo>
                  <a:pt x="206427" y="90488"/>
                  <a:pt x="200025" y="84085"/>
                  <a:pt x="200025" y="76200"/>
                </a:cubicBezTo>
                <a:close/>
                <a:moveTo>
                  <a:pt x="38100" y="171450"/>
                </a:moveTo>
                <a:cubicBezTo>
                  <a:pt x="17085" y="171450"/>
                  <a:pt x="0" y="188535"/>
                  <a:pt x="0" y="209550"/>
                </a:cubicBezTo>
                <a:lnTo>
                  <a:pt x="0" y="247650"/>
                </a:lnTo>
                <a:cubicBezTo>
                  <a:pt x="0" y="268665"/>
                  <a:pt x="17085" y="285750"/>
                  <a:pt x="38100" y="285750"/>
                </a:cubicBezTo>
                <a:lnTo>
                  <a:pt x="228600" y="285750"/>
                </a:lnTo>
                <a:cubicBezTo>
                  <a:pt x="249615" y="285750"/>
                  <a:pt x="266700" y="268665"/>
                  <a:pt x="266700" y="247650"/>
                </a:cubicBezTo>
                <a:lnTo>
                  <a:pt x="266700" y="209550"/>
                </a:lnTo>
                <a:cubicBezTo>
                  <a:pt x="266700" y="188535"/>
                  <a:pt x="249615" y="171450"/>
                  <a:pt x="228600" y="171450"/>
                </a:cubicBezTo>
                <a:lnTo>
                  <a:pt x="38100" y="171450"/>
                </a:lnTo>
                <a:close/>
                <a:moveTo>
                  <a:pt x="166688" y="214313"/>
                </a:moveTo>
                <a:cubicBezTo>
                  <a:pt x="174573" y="214313"/>
                  <a:pt x="180975" y="220715"/>
                  <a:pt x="180975" y="228600"/>
                </a:cubicBezTo>
                <a:cubicBezTo>
                  <a:pt x="180975" y="236485"/>
                  <a:pt x="174573" y="242888"/>
                  <a:pt x="166688" y="242888"/>
                </a:cubicBezTo>
                <a:cubicBezTo>
                  <a:pt x="158802" y="242888"/>
                  <a:pt x="152400" y="236485"/>
                  <a:pt x="152400" y="228600"/>
                </a:cubicBezTo>
                <a:cubicBezTo>
                  <a:pt x="152400" y="220715"/>
                  <a:pt x="158802" y="214313"/>
                  <a:pt x="166688" y="214313"/>
                </a:cubicBezTo>
                <a:close/>
                <a:moveTo>
                  <a:pt x="200025" y="228600"/>
                </a:moveTo>
                <a:cubicBezTo>
                  <a:pt x="200025" y="220715"/>
                  <a:pt x="206427" y="214313"/>
                  <a:pt x="214313" y="214313"/>
                </a:cubicBezTo>
                <a:cubicBezTo>
                  <a:pt x="222198" y="214313"/>
                  <a:pt x="228600" y="220715"/>
                  <a:pt x="228600" y="228600"/>
                </a:cubicBezTo>
                <a:cubicBezTo>
                  <a:pt x="228600" y="236485"/>
                  <a:pt x="222198" y="242888"/>
                  <a:pt x="214313" y="242888"/>
                </a:cubicBezTo>
                <a:cubicBezTo>
                  <a:pt x="206427" y="242888"/>
                  <a:pt x="200025" y="236485"/>
                  <a:pt x="200025" y="228600"/>
                </a:cubicBezTo>
                <a:close/>
              </a:path>
            </a:pathLst>
          </a:custGeom>
          <a:solidFill>
            <a:srgbClr val="FF6600"/>
          </a:solidFill>
          <a:ln/>
        </p:spPr>
      </p:sp>
      <p:sp>
        <p:nvSpPr>
          <p:cNvPr id="21" name="Text 18"/>
          <p:cNvSpPr/>
          <p:nvPr/>
        </p:nvSpPr>
        <p:spPr>
          <a:xfrm>
            <a:off x="1308100" y="6007100"/>
            <a:ext cx="2425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Без сложного backend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774700" y="6515100"/>
            <a:ext cx="9169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Только </a:t>
            </a:r>
            <a:r>
              <a:rPr lang="en-US" sz="1600" b="1" dirty="0">
                <a:solidFill>
                  <a:srgbClr val="FF66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AI-модель</a:t>
            </a: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для deepfake — минимальная инфраструктура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10420350" y="1581150"/>
            <a:ext cx="5321300" cy="4635500"/>
          </a:xfrm>
          <a:custGeom>
            <a:avLst/>
            <a:gdLst/>
            <a:ahLst/>
            <a:cxnLst/>
            <a:rect l="l" t="t" r="r" b="b"/>
            <a:pathLst>
              <a:path w="5321300" h="4635500">
                <a:moveTo>
                  <a:pt x="0" y="0"/>
                </a:moveTo>
                <a:lnTo>
                  <a:pt x="5321300" y="0"/>
                </a:lnTo>
                <a:lnTo>
                  <a:pt x="5321300" y="4635500"/>
                </a:lnTo>
                <a:lnTo>
                  <a:pt x="0" y="46355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0572750" y="1790700"/>
            <a:ext cx="5016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00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[ ARCHITECTURE DIAGRAM ]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10642600" y="2311400"/>
            <a:ext cx="4876800" cy="3683000"/>
          </a:xfrm>
          <a:custGeom>
            <a:avLst/>
            <a:gdLst/>
            <a:ahLst/>
            <a:cxnLst/>
            <a:rect l="l" t="t" r="r" b="b"/>
            <a:pathLst>
              <a:path w="4876800" h="3683000">
                <a:moveTo>
                  <a:pt x="0" y="0"/>
                </a:moveTo>
                <a:lnTo>
                  <a:pt x="4876800" y="0"/>
                </a:lnTo>
                <a:lnTo>
                  <a:pt x="4876800" y="3683000"/>
                </a:lnTo>
                <a:lnTo>
                  <a:pt x="0" y="3683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01FFFF">
                <a:alpha val="30196"/>
              </a:srgbClr>
            </a:solidFill>
            <a:prstDash val="dash"/>
          </a:ln>
        </p:spPr>
      </p:sp>
      <p:sp>
        <p:nvSpPr>
          <p:cNvPr id="26" name="Shape 23"/>
          <p:cNvSpPr/>
          <p:nvPr/>
        </p:nvSpPr>
        <p:spPr>
          <a:xfrm>
            <a:off x="12776200" y="36195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0" y="95250"/>
                </a:moveTo>
                <a:cubicBezTo>
                  <a:pt x="0" y="63698"/>
                  <a:pt x="25598" y="38100"/>
                  <a:pt x="57150" y="38100"/>
                </a:cubicBezTo>
                <a:lnTo>
                  <a:pt x="171450" y="38100"/>
                </a:lnTo>
                <a:cubicBezTo>
                  <a:pt x="203002" y="38100"/>
                  <a:pt x="228600" y="63698"/>
                  <a:pt x="228600" y="95250"/>
                </a:cubicBezTo>
                <a:lnTo>
                  <a:pt x="228600" y="114300"/>
                </a:lnTo>
                <a:lnTo>
                  <a:pt x="381000" y="114300"/>
                </a:lnTo>
                <a:lnTo>
                  <a:pt x="381000" y="95250"/>
                </a:lnTo>
                <a:cubicBezTo>
                  <a:pt x="381000" y="63698"/>
                  <a:pt x="406598" y="38100"/>
                  <a:pt x="438150" y="38100"/>
                </a:cubicBezTo>
                <a:lnTo>
                  <a:pt x="552450" y="38100"/>
                </a:lnTo>
                <a:cubicBezTo>
                  <a:pt x="584002" y="38100"/>
                  <a:pt x="609600" y="63698"/>
                  <a:pt x="609600" y="95250"/>
                </a:cubicBezTo>
                <a:lnTo>
                  <a:pt x="609600" y="209550"/>
                </a:lnTo>
                <a:cubicBezTo>
                  <a:pt x="609600" y="241102"/>
                  <a:pt x="584002" y="266700"/>
                  <a:pt x="552450" y="266700"/>
                </a:cubicBezTo>
                <a:lnTo>
                  <a:pt x="438150" y="266700"/>
                </a:lnTo>
                <a:cubicBezTo>
                  <a:pt x="406598" y="266700"/>
                  <a:pt x="381000" y="241102"/>
                  <a:pt x="381000" y="209550"/>
                </a:cubicBezTo>
                <a:lnTo>
                  <a:pt x="381000" y="190500"/>
                </a:lnTo>
                <a:lnTo>
                  <a:pt x="228600" y="190500"/>
                </a:lnTo>
                <a:lnTo>
                  <a:pt x="228600" y="209550"/>
                </a:lnTo>
                <a:cubicBezTo>
                  <a:pt x="228600" y="218242"/>
                  <a:pt x="226576" y="226576"/>
                  <a:pt x="223123" y="233958"/>
                </a:cubicBezTo>
                <a:lnTo>
                  <a:pt x="304800" y="342900"/>
                </a:lnTo>
                <a:lnTo>
                  <a:pt x="400050" y="342900"/>
                </a:lnTo>
                <a:cubicBezTo>
                  <a:pt x="431602" y="342900"/>
                  <a:pt x="457200" y="368498"/>
                  <a:pt x="457200" y="400050"/>
                </a:cubicBezTo>
                <a:lnTo>
                  <a:pt x="457200" y="514350"/>
                </a:lnTo>
                <a:cubicBezTo>
                  <a:pt x="457200" y="545902"/>
                  <a:pt x="431602" y="571500"/>
                  <a:pt x="400050" y="571500"/>
                </a:cubicBezTo>
                <a:lnTo>
                  <a:pt x="285750" y="571500"/>
                </a:lnTo>
                <a:cubicBezTo>
                  <a:pt x="254198" y="571500"/>
                  <a:pt x="228600" y="545902"/>
                  <a:pt x="228600" y="514350"/>
                </a:cubicBezTo>
                <a:lnTo>
                  <a:pt x="228600" y="400050"/>
                </a:lnTo>
                <a:cubicBezTo>
                  <a:pt x="228600" y="391358"/>
                  <a:pt x="230624" y="383024"/>
                  <a:pt x="234077" y="375642"/>
                </a:cubicBezTo>
                <a:lnTo>
                  <a:pt x="152400" y="266700"/>
                </a:lnTo>
                <a:lnTo>
                  <a:pt x="57150" y="266700"/>
                </a:lnTo>
                <a:cubicBezTo>
                  <a:pt x="25598" y="266700"/>
                  <a:pt x="0" y="241102"/>
                  <a:pt x="0" y="209550"/>
                </a:cubicBezTo>
                <a:lnTo>
                  <a:pt x="0" y="95250"/>
                </a:lnTo>
                <a:close/>
              </a:path>
            </a:pathLst>
          </a:custGeom>
          <a:solidFill>
            <a:srgbClr val="01FFFF">
              <a:alpha val="30196"/>
            </a:srgbClr>
          </a:solidFill>
          <a:ln/>
        </p:spPr>
      </p:sp>
      <p:sp>
        <p:nvSpPr>
          <p:cNvPr id="27" name="Text 24"/>
          <p:cNvSpPr/>
          <p:nvPr/>
        </p:nvSpPr>
        <p:spPr>
          <a:xfrm>
            <a:off x="11993166" y="4381500"/>
            <a:ext cx="2171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dirty="0">
                <a:solidFill>
                  <a:srgbClr val="01FFFF">
                    <a:alpha val="5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Схема архитектуры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10420350" y="6432550"/>
            <a:ext cx="5321300" cy="2197100"/>
          </a:xfrm>
          <a:custGeom>
            <a:avLst/>
            <a:gdLst/>
            <a:ahLst/>
            <a:cxnLst/>
            <a:rect l="l" t="t" r="r" b="b"/>
            <a:pathLst>
              <a:path w="5321300" h="2197100">
                <a:moveTo>
                  <a:pt x="0" y="0"/>
                </a:moveTo>
                <a:lnTo>
                  <a:pt x="5321300" y="0"/>
                </a:lnTo>
                <a:lnTo>
                  <a:pt x="5321300" y="2197100"/>
                </a:lnTo>
                <a:lnTo>
                  <a:pt x="0" y="21971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10629900" y="66421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00FF4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⚡ KEY FEATURES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10629900" y="7175500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0"/>
                </a:lnTo>
                <a:lnTo>
                  <a:pt x="101600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31" name="Text 28"/>
          <p:cNvSpPr/>
          <p:nvPr/>
        </p:nvSpPr>
        <p:spPr>
          <a:xfrm>
            <a:off x="10833100" y="7099300"/>
            <a:ext cx="2451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Client-side processing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10629900" y="7531100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0"/>
                </a:lnTo>
                <a:lnTo>
                  <a:pt x="101600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solidFill>
            <a:srgbClr val="00FFFF"/>
          </a:solidFill>
          <a:ln/>
        </p:spPr>
      </p:sp>
      <p:sp>
        <p:nvSpPr>
          <p:cNvPr id="33" name="Text 30"/>
          <p:cNvSpPr/>
          <p:nvPr/>
        </p:nvSpPr>
        <p:spPr>
          <a:xfrm>
            <a:off x="10833100" y="7454900"/>
            <a:ext cx="2247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WebRTC voice capture</a:t>
            </a:r>
            <a:endParaRPr lang="en-US" sz="1600" dirty="0"/>
          </a:p>
        </p:txBody>
      </p:sp>
      <p:sp>
        <p:nvSpPr>
          <p:cNvPr id="34" name="Shape 31"/>
          <p:cNvSpPr/>
          <p:nvPr/>
        </p:nvSpPr>
        <p:spPr>
          <a:xfrm>
            <a:off x="10629900" y="7886700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0"/>
                </a:lnTo>
                <a:lnTo>
                  <a:pt x="101600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  <a:ln/>
        </p:spPr>
      </p:sp>
      <p:sp>
        <p:nvSpPr>
          <p:cNvPr id="35" name="Text 32"/>
          <p:cNvSpPr/>
          <p:nvPr/>
        </p:nvSpPr>
        <p:spPr>
          <a:xfrm>
            <a:off x="10833100" y="7810500"/>
            <a:ext cx="1485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Local storage</a:t>
            </a:r>
            <a:endParaRPr lang="en-US" sz="1600" dirty="0"/>
          </a:p>
        </p:txBody>
      </p:sp>
      <p:sp>
        <p:nvSpPr>
          <p:cNvPr id="36" name="Shape 33"/>
          <p:cNvSpPr/>
          <p:nvPr/>
        </p:nvSpPr>
        <p:spPr>
          <a:xfrm>
            <a:off x="10629900" y="8242300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0"/>
                </a:lnTo>
                <a:lnTo>
                  <a:pt x="101600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/>
        </p:spPr>
      </p:sp>
      <p:sp>
        <p:nvSpPr>
          <p:cNvPr id="37" name="Text 34"/>
          <p:cNvSpPr/>
          <p:nvPr/>
        </p:nvSpPr>
        <p:spPr>
          <a:xfrm>
            <a:off x="10833100" y="8166100"/>
            <a:ext cx="2247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No data transmission</a:t>
            </a:r>
            <a:endParaRPr lang="en-US" sz="1600" dirty="0"/>
          </a:p>
        </p:txBody>
      </p:sp>
      <p:sp>
        <p:nvSpPr>
          <p:cNvPr id="38" name="Shape 35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50000">
                <a:srgbClr val="FFFFFF">
                  <a:alpha val="3000"/>
                </a:srgbClr>
              </a:gs>
              <a:gs pos="100000">
                <a:srgbClr val="FFFFFF">
                  <a:alpha val="3000"/>
                </a:srgbClr>
              </a:gs>
            </a:gsLst>
            <a:lin ang="5400000" scaled="1"/>
          </a:gradFill>
          <a:ln/>
        </p:spPr>
      </p:sp>
      <p:pic>
        <p:nvPicPr>
          <p:cNvPr id="39" name="Рисунок 38" descr="Изображение выглядит как текст, снимок экрана, дисплей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A6FC080-2EC4-3B78-74D5-B8AF8C7F79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488" t="1973" r="15900" b="-4010"/>
          <a:stretch>
            <a:fillRect/>
          </a:stretch>
        </p:blipFill>
        <p:spPr>
          <a:xfrm>
            <a:off x="10701308" y="2304697"/>
            <a:ext cx="4878404" cy="369337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FF41">
                  <a:alpha val="10000"/>
                </a:srgbClr>
              </a:gs>
              <a:gs pos="20000">
                <a:srgbClr val="00FF41">
                  <a:alpha val="10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</p:sp>
      <p:sp>
        <p:nvSpPr>
          <p:cNvPr id="3" name="Shape 1"/>
          <p:cNvSpPr/>
          <p:nvPr/>
        </p:nvSpPr>
        <p:spPr>
          <a:xfrm>
            <a:off x="508000" y="508000"/>
            <a:ext cx="101600" cy="609600"/>
          </a:xfrm>
          <a:custGeom>
            <a:avLst/>
            <a:gdLst/>
            <a:ahLst/>
            <a:cxnLst/>
            <a:rect l="l" t="t" r="r" b="b"/>
            <a:pathLst>
              <a:path w="101600" h="609600">
                <a:moveTo>
                  <a:pt x="0" y="0"/>
                </a:moveTo>
                <a:lnTo>
                  <a:pt x="101600" y="0"/>
                </a:lnTo>
                <a:lnTo>
                  <a:pt x="101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  <a:ln/>
        </p:spPr>
      </p:sp>
      <p:sp>
        <p:nvSpPr>
          <p:cNvPr id="4" name="Text 2"/>
          <p:cNvSpPr/>
          <p:nvPr/>
        </p:nvSpPr>
        <p:spPr>
          <a:xfrm>
            <a:off x="812800" y="508000"/>
            <a:ext cx="48133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FF00FF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АРХИТЕКТУРА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12800" y="1219200"/>
            <a:ext cx="1625600" cy="50800"/>
          </a:xfrm>
          <a:custGeom>
            <a:avLst/>
            <a:gdLst/>
            <a:ahLst/>
            <a:cxnLst/>
            <a:rect l="l" t="t" r="r" b="b"/>
            <a:pathLst>
              <a:path w="1625600" h="50800">
                <a:moveTo>
                  <a:pt x="0" y="0"/>
                </a:moveTo>
                <a:lnTo>
                  <a:pt x="1625600" y="0"/>
                </a:lnTo>
                <a:lnTo>
                  <a:pt x="16256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  <a:ln/>
        </p:spPr>
      </p:sp>
      <p:sp>
        <p:nvSpPr>
          <p:cNvPr id="6" name="Shape 4"/>
          <p:cNvSpPr/>
          <p:nvPr/>
        </p:nvSpPr>
        <p:spPr>
          <a:xfrm>
            <a:off x="514350" y="1581150"/>
            <a:ext cx="8318500" cy="1333500"/>
          </a:xfrm>
          <a:custGeom>
            <a:avLst/>
            <a:gdLst/>
            <a:ahLst/>
            <a:cxnLst/>
            <a:rect l="l" t="t" r="r" b="b"/>
            <a:pathLst>
              <a:path w="8318500" h="1333500">
                <a:moveTo>
                  <a:pt x="0" y="0"/>
                </a:moveTo>
                <a:lnTo>
                  <a:pt x="8318500" y="0"/>
                </a:lnTo>
                <a:lnTo>
                  <a:pt x="83185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4700" y="18669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>
                <a:moveTo>
                  <a:pt x="38100" y="57150"/>
                </a:moveTo>
                <a:cubicBezTo>
                  <a:pt x="38100" y="36135"/>
                  <a:pt x="55185" y="19050"/>
                  <a:pt x="76200" y="19050"/>
                </a:cubicBezTo>
                <a:lnTo>
                  <a:pt x="304800" y="19050"/>
                </a:lnTo>
                <a:cubicBezTo>
                  <a:pt x="325815" y="19050"/>
                  <a:pt x="342900" y="36135"/>
                  <a:pt x="342900" y="57150"/>
                </a:cubicBezTo>
                <a:lnTo>
                  <a:pt x="342900" y="200025"/>
                </a:lnTo>
                <a:lnTo>
                  <a:pt x="304800" y="200025"/>
                </a:lnTo>
                <a:lnTo>
                  <a:pt x="304800" y="57150"/>
                </a:lnTo>
                <a:lnTo>
                  <a:pt x="76200" y="57150"/>
                </a:lnTo>
                <a:lnTo>
                  <a:pt x="76200" y="200025"/>
                </a:lnTo>
                <a:lnTo>
                  <a:pt x="38100" y="200025"/>
                </a:lnTo>
                <a:lnTo>
                  <a:pt x="38100" y="57150"/>
                </a:lnTo>
                <a:close/>
                <a:moveTo>
                  <a:pt x="0" y="240030"/>
                </a:moveTo>
                <a:cubicBezTo>
                  <a:pt x="0" y="233720"/>
                  <a:pt x="5120" y="228600"/>
                  <a:pt x="11430" y="228600"/>
                </a:cubicBezTo>
                <a:lnTo>
                  <a:pt x="369570" y="228600"/>
                </a:lnTo>
                <a:cubicBezTo>
                  <a:pt x="375880" y="228600"/>
                  <a:pt x="381000" y="233720"/>
                  <a:pt x="381000" y="240030"/>
                </a:cubicBezTo>
                <a:cubicBezTo>
                  <a:pt x="381000" y="265271"/>
                  <a:pt x="360521" y="285750"/>
                  <a:pt x="335280" y="285750"/>
                </a:cubicBezTo>
                <a:lnTo>
                  <a:pt x="45720" y="285750"/>
                </a:lnTo>
                <a:cubicBezTo>
                  <a:pt x="20479" y="285750"/>
                  <a:pt x="0" y="265271"/>
                  <a:pt x="0" y="240030"/>
                </a:cubicBezTo>
                <a:close/>
                <a:moveTo>
                  <a:pt x="167283" y="124420"/>
                </a:moveTo>
                <a:lnTo>
                  <a:pt x="148828" y="142875"/>
                </a:lnTo>
                <a:lnTo>
                  <a:pt x="167283" y="161330"/>
                </a:lnTo>
                <a:cubicBezTo>
                  <a:pt x="172879" y="166926"/>
                  <a:pt x="172879" y="175974"/>
                  <a:pt x="167283" y="181511"/>
                </a:cubicBezTo>
                <a:cubicBezTo>
                  <a:pt x="161687" y="187047"/>
                  <a:pt x="152638" y="187107"/>
                  <a:pt x="147102" y="181511"/>
                </a:cubicBezTo>
                <a:lnTo>
                  <a:pt x="118527" y="152936"/>
                </a:lnTo>
                <a:cubicBezTo>
                  <a:pt x="112931" y="147340"/>
                  <a:pt x="112931" y="138291"/>
                  <a:pt x="118527" y="132755"/>
                </a:cubicBezTo>
                <a:lnTo>
                  <a:pt x="147102" y="104180"/>
                </a:lnTo>
                <a:cubicBezTo>
                  <a:pt x="152698" y="98584"/>
                  <a:pt x="161746" y="98584"/>
                  <a:pt x="167283" y="104180"/>
                </a:cubicBezTo>
                <a:cubicBezTo>
                  <a:pt x="172819" y="109776"/>
                  <a:pt x="172879" y="118824"/>
                  <a:pt x="167283" y="124361"/>
                </a:cubicBezTo>
                <a:close/>
                <a:moveTo>
                  <a:pt x="233958" y="104180"/>
                </a:moveTo>
                <a:lnTo>
                  <a:pt x="262533" y="132755"/>
                </a:lnTo>
                <a:cubicBezTo>
                  <a:pt x="268129" y="138351"/>
                  <a:pt x="268129" y="147399"/>
                  <a:pt x="262533" y="152936"/>
                </a:cubicBezTo>
                <a:lnTo>
                  <a:pt x="233958" y="181511"/>
                </a:lnTo>
                <a:cubicBezTo>
                  <a:pt x="228362" y="187107"/>
                  <a:pt x="219313" y="187107"/>
                  <a:pt x="213777" y="181511"/>
                </a:cubicBezTo>
                <a:cubicBezTo>
                  <a:pt x="208240" y="175915"/>
                  <a:pt x="208181" y="166866"/>
                  <a:pt x="213777" y="161330"/>
                </a:cubicBezTo>
                <a:lnTo>
                  <a:pt x="232231" y="142875"/>
                </a:lnTo>
                <a:lnTo>
                  <a:pt x="213777" y="124420"/>
                </a:lnTo>
                <a:cubicBezTo>
                  <a:pt x="208181" y="118824"/>
                  <a:pt x="208181" y="109776"/>
                  <a:pt x="213777" y="104239"/>
                </a:cubicBezTo>
                <a:cubicBezTo>
                  <a:pt x="219373" y="98703"/>
                  <a:pt x="228421" y="98643"/>
                  <a:pt x="233958" y="104239"/>
                </a:cubicBez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8" name="Text 6"/>
          <p:cNvSpPr/>
          <p:nvPr/>
        </p:nvSpPr>
        <p:spPr>
          <a:xfrm>
            <a:off x="1308100" y="1841500"/>
            <a:ext cx="1054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Frontend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74700" y="2349500"/>
            <a:ext cx="7899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React + Chatterbox integration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14350" y="3130550"/>
            <a:ext cx="8318500" cy="1333500"/>
          </a:xfrm>
          <a:custGeom>
            <a:avLst/>
            <a:gdLst/>
            <a:ahLst/>
            <a:cxnLst/>
            <a:rect l="l" t="t" r="r" b="b"/>
            <a:pathLst>
              <a:path w="8318500" h="1333500">
                <a:moveTo>
                  <a:pt x="0" y="0"/>
                </a:moveTo>
                <a:lnTo>
                  <a:pt x="8318500" y="0"/>
                </a:lnTo>
                <a:lnTo>
                  <a:pt x="83185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31850" y="3416300"/>
            <a:ext cx="266700" cy="304800"/>
          </a:xfrm>
          <a:custGeom>
            <a:avLst/>
            <a:gdLst/>
            <a:ahLst/>
            <a:cxnLst/>
            <a:rect l="l" t="t" r="r" b="b"/>
            <a:pathLst>
              <a:path w="266700" h="304800">
                <a:moveTo>
                  <a:pt x="266700" y="122515"/>
                </a:moveTo>
                <a:cubicBezTo>
                  <a:pt x="257889" y="128349"/>
                  <a:pt x="247769" y="133052"/>
                  <a:pt x="237232" y="136803"/>
                </a:cubicBezTo>
                <a:cubicBezTo>
                  <a:pt x="209252" y="146804"/>
                  <a:pt x="172522" y="152400"/>
                  <a:pt x="133350" y="152400"/>
                </a:cubicBezTo>
                <a:cubicBezTo>
                  <a:pt x="94178" y="152400"/>
                  <a:pt x="57388" y="146745"/>
                  <a:pt x="29468" y="136803"/>
                </a:cubicBezTo>
                <a:cubicBezTo>
                  <a:pt x="18990" y="133052"/>
                  <a:pt x="8811" y="128349"/>
                  <a:pt x="0" y="122515"/>
                </a:cubicBezTo>
                <a:lnTo>
                  <a:pt x="0" y="171450"/>
                </a:lnTo>
                <a:cubicBezTo>
                  <a:pt x="0" y="197763"/>
                  <a:pt x="59710" y="219075"/>
                  <a:pt x="133350" y="219075"/>
                </a:cubicBezTo>
                <a:cubicBezTo>
                  <a:pt x="206990" y="219075"/>
                  <a:pt x="266700" y="197763"/>
                  <a:pt x="266700" y="171450"/>
                </a:cubicBezTo>
                <a:lnTo>
                  <a:pt x="266700" y="122515"/>
                </a:lnTo>
                <a:close/>
                <a:moveTo>
                  <a:pt x="266700" y="76200"/>
                </a:moveTo>
                <a:lnTo>
                  <a:pt x="266700" y="47625"/>
                </a:lnTo>
                <a:cubicBezTo>
                  <a:pt x="266700" y="21312"/>
                  <a:pt x="206990" y="0"/>
                  <a:pt x="133350" y="0"/>
                </a:cubicBezTo>
                <a:cubicBezTo>
                  <a:pt x="59710" y="0"/>
                  <a:pt x="0" y="21312"/>
                  <a:pt x="0" y="47625"/>
                </a:cubicBezTo>
                <a:lnTo>
                  <a:pt x="0" y="76200"/>
                </a:lnTo>
                <a:cubicBezTo>
                  <a:pt x="0" y="102513"/>
                  <a:pt x="59710" y="123825"/>
                  <a:pt x="133350" y="123825"/>
                </a:cubicBezTo>
                <a:cubicBezTo>
                  <a:pt x="206990" y="123825"/>
                  <a:pt x="266700" y="102513"/>
                  <a:pt x="266700" y="76200"/>
                </a:cubicBezTo>
                <a:close/>
                <a:moveTo>
                  <a:pt x="237232" y="232053"/>
                </a:moveTo>
                <a:cubicBezTo>
                  <a:pt x="209312" y="241995"/>
                  <a:pt x="172581" y="247650"/>
                  <a:pt x="133350" y="247650"/>
                </a:cubicBezTo>
                <a:cubicBezTo>
                  <a:pt x="94119" y="247650"/>
                  <a:pt x="57388" y="241995"/>
                  <a:pt x="29468" y="232053"/>
                </a:cubicBezTo>
                <a:cubicBezTo>
                  <a:pt x="18990" y="228302"/>
                  <a:pt x="8811" y="223599"/>
                  <a:pt x="0" y="217765"/>
                </a:cubicBezTo>
                <a:lnTo>
                  <a:pt x="0" y="257175"/>
                </a:lnTo>
                <a:cubicBezTo>
                  <a:pt x="0" y="283488"/>
                  <a:pt x="59710" y="304800"/>
                  <a:pt x="133350" y="304800"/>
                </a:cubicBezTo>
                <a:cubicBezTo>
                  <a:pt x="206990" y="304800"/>
                  <a:pt x="266700" y="283488"/>
                  <a:pt x="266700" y="257175"/>
                </a:cubicBezTo>
                <a:lnTo>
                  <a:pt x="266700" y="217765"/>
                </a:lnTo>
                <a:cubicBezTo>
                  <a:pt x="257889" y="223599"/>
                  <a:pt x="247769" y="228302"/>
                  <a:pt x="237232" y="232053"/>
                </a:cubicBezTo>
                <a:close/>
              </a:path>
            </a:pathLst>
          </a:custGeom>
          <a:solidFill>
            <a:srgbClr val="00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1308100" y="3390900"/>
            <a:ext cx="1968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Хранение данных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4700" y="3898900"/>
            <a:ext cx="7899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Local Storage — прогресс пользователя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14350" y="4679950"/>
            <a:ext cx="8318500" cy="1333500"/>
          </a:xfrm>
          <a:custGeom>
            <a:avLst/>
            <a:gdLst/>
            <a:ahLst/>
            <a:cxnLst/>
            <a:rect l="l" t="t" r="r" b="b"/>
            <a:pathLst>
              <a:path w="8318500" h="1333500">
                <a:moveTo>
                  <a:pt x="0" y="0"/>
                </a:moveTo>
                <a:lnTo>
                  <a:pt x="8318500" y="0"/>
                </a:lnTo>
                <a:lnTo>
                  <a:pt x="83185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93750" y="4965700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0" y="200025"/>
                </a:moveTo>
                <a:cubicBezTo>
                  <a:pt x="0" y="247352"/>
                  <a:pt x="38398" y="285750"/>
                  <a:pt x="85725" y="285750"/>
                </a:cubicBezTo>
                <a:lnTo>
                  <a:pt x="266700" y="285750"/>
                </a:lnTo>
                <a:cubicBezTo>
                  <a:pt x="308789" y="285750"/>
                  <a:pt x="342900" y="251639"/>
                  <a:pt x="342900" y="209550"/>
                </a:cubicBezTo>
                <a:cubicBezTo>
                  <a:pt x="342900" y="178832"/>
                  <a:pt x="324743" y="152340"/>
                  <a:pt x="298549" y="140315"/>
                </a:cubicBezTo>
                <a:cubicBezTo>
                  <a:pt x="302538" y="132517"/>
                  <a:pt x="304800" y="123646"/>
                  <a:pt x="304800" y="114300"/>
                </a:cubicBezTo>
                <a:cubicBezTo>
                  <a:pt x="304800" y="82748"/>
                  <a:pt x="279202" y="57150"/>
                  <a:pt x="247650" y="57150"/>
                </a:cubicBezTo>
                <a:cubicBezTo>
                  <a:pt x="237113" y="57150"/>
                  <a:pt x="227290" y="60007"/>
                  <a:pt x="218837" y="64949"/>
                </a:cubicBezTo>
                <a:cubicBezTo>
                  <a:pt x="204490" y="37683"/>
                  <a:pt x="175855" y="19050"/>
                  <a:pt x="142875" y="19050"/>
                </a:cubicBezTo>
                <a:cubicBezTo>
                  <a:pt x="95548" y="19050"/>
                  <a:pt x="57150" y="57448"/>
                  <a:pt x="57150" y="104775"/>
                </a:cubicBezTo>
                <a:cubicBezTo>
                  <a:pt x="57150" y="109537"/>
                  <a:pt x="57567" y="114240"/>
                  <a:pt x="58281" y="118765"/>
                </a:cubicBezTo>
                <a:cubicBezTo>
                  <a:pt x="24408" y="130195"/>
                  <a:pt x="0" y="162282"/>
                  <a:pt x="0" y="200025"/>
                </a:cubicBezTo>
                <a:close/>
              </a:path>
            </a:pathLst>
          </a:custGeom>
          <a:solidFill>
            <a:srgbClr val="FF6600"/>
          </a:solidFill>
          <a:ln/>
        </p:spPr>
      </p:sp>
      <p:sp>
        <p:nvSpPr>
          <p:cNvPr id="16" name="Text 14"/>
          <p:cNvSpPr/>
          <p:nvPr/>
        </p:nvSpPr>
        <p:spPr>
          <a:xfrm>
            <a:off x="1308100" y="4940300"/>
            <a:ext cx="965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Backend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74700" y="5448300"/>
            <a:ext cx="7899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Минимальный — только AI voice model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14350" y="6229350"/>
            <a:ext cx="8318500" cy="1333500"/>
          </a:xfrm>
          <a:custGeom>
            <a:avLst/>
            <a:gdLst/>
            <a:ahLst/>
            <a:cxnLst/>
            <a:rect l="l" t="t" r="r" b="b"/>
            <a:pathLst>
              <a:path w="8318500" h="1333500">
                <a:moveTo>
                  <a:pt x="0" y="0"/>
                </a:moveTo>
                <a:lnTo>
                  <a:pt x="8318500" y="0"/>
                </a:lnTo>
                <a:lnTo>
                  <a:pt x="83185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12800" y="65151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cubicBezTo>
                  <a:pt x="155138" y="0"/>
                  <a:pt x="157877" y="595"/>
                  <a:pt x="160377" y="1726"/>
                </a:cubicBezTo>
                <a:lnTo>
                  <a:pt x="272534" y="49292"/>
                </a:lnTo>
                <a:cubicBezTo>
                  <a:pt x="285631" y="54828"/>
                  <a:pt x="295394" y="67747"/>
                  <a:pt x="295335" y="83344"/>
                </a:cubicBezTo>
                <a:cubicBezTo>
                  <a:pt x="295037" y="142399"/>
                  <a:pt x="270748" y="250448"/>
                  <a:pt x="168176" y="299561"/>
                </a:cubicBezTo>
                <a:cubicBezTo>
                  <a:pt x="158234" y="304324"/>
                  <a:pt x="146685" y="304324"/>
                  <a:pt x="136743" y="299561"/>
                </a:cubicBezTo>
                <a:cubicBezTo>
                  <a:pt x="34111" y="250448"/>
                  <a:pt x="9882" y="142399"/>
                  <a:pt x="9585" y="83344"/>
                </a:cubicBezTo>
                <a:cubicBezTo>
                  <a:pt x="9525" y="67747"/>
                  <a:pt x="19288" y="54828"/>
                  <a:pt x="32385" y="49292"/>
                </a:cubicBezTo>
                <a:lnTo>
                  <a:pt x="144482" y="1726"/>
                </a:lnTo>
                <a:cubicBezTo>
                  <a:pt x="146983" y="595"/>
                  <a:pt x="149662" y="0"/>
                  <a:pt x="152400" y="0"/>
                </a:cubicBezTo>
                <a:close/>
                <a:moveTo>
                  <a:pt x="152400" y="39767"/>
                </a:moveTo>
                <a:lnTo>
                  <a:pt x="152400" y="264855"/>
                </a:lnTo>
                <a:cubicBezTo>
                  <a:pt x="234553" y="225088"/>
                  <a:pt x="256639" y="136981"/>
                  <a:pt x="257175" y="84237"/>
                </a:cubicBezTo>
                <a:lnTo>
                  <a:pt x="152400" y="39826"/>
                </a:lnTo>
                <a:lnTo>
                  <a:pt x="152400" y="39826"/>
                </a:lnTo>
                <a:close/>
              </a:path>
            </a:pathLst>
          </a:custGeom>
          <a:solidFill>
            <a:srgbClr val="FF00FF"/>
          </a:solidFill>
          <a:ln/>
        </p:spPr>
      </p:sp>
      <p:sp>
        <p:nvSpPr>
          <p:cNvPr id="20" name="Text 18"/>
          <p:cNvSpPr/>
          <p:nvPr/>
        </p:nvSpPr>
        <p:spPr>
          <a:xfrm>
            <a:off x="1308100" y="6489700"/>
            <a:ext cx="1536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Безопасность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74700" y="6997700"/>
            <a:ext cx="7899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Голос не передаётся на сервер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9150350" y="1581150"/>
            <a:ext cx="6591300" cy="7048500"/>
          </a:xfrm>
          <a:custGeom>
            <a:avLst/>
            <a:gdLst/>
            <a:ahLst/>
            <a:cxnLst/>
            <a:rect l="l" t="t" r="r" b="b"/>
            <a:pathLst>
              <a:path w="6591300" h="7048500">
                <a:moveTo>
                  <a:pt x="0" y="0"/>
                </a:moveTo>
                <a:lnTo>
                  <a:pt x="6591300" y="0"/>
                </a:lnTo>
                <a:lnTo>
                  <a:pt x="6591300" y="7048500"/>
                </a:lnTo>
                <a:lnTo>
                  <a:pt x="0" y="70485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353550" y="1841500"/>
            <a:ext cx="6184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00FF4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[ SYSTEM ARCHITECTURE ]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9423400" y="2413000"/>
            <a:ext cx="6045200" cy="5308600"/>
          </a:xfrm>
          <a:custGeom>
            <a:avLst/>
            <a:gdLst/>
            <a:ahLst/>
            <a:cxnLst/>
            <a:rect l="l" t="t" r="r" b="b"/>
            <a:pathLst>
              <a:path w="6045200" h="5308600">
                <a:moveTo>
                  <a:pt x="0" y="0"/>
                </a:moveTo>
                <a:lnTo>
                  <a:pt x="6045200" y="0"/>
                </a:lnTo>
                <a:lnTo>
                  <a:pt x="6045200" y="5308600"/>
                </a:lnTo>
                <a:lnTo>
                  <a:pt x="0" y="53086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01FF41">
                <a:alpha val="30196"/>
              </a:srgbClr>
            </a:solidFill>
            <a:prstDash val="dash"/>
          </a:ln>
        </p:spPr>
      </p:sp>
      <p:sp>
        <p:nvSpPr>
          <p:cNvPr id="25" name="Shape 23"/>
          <p:cNvSpPr/>
          <p:nvPr/>
        </p:nvSpPr>
        <p:spPr>
          <a:xfrm>
            <a:off x="12065000" y="4203700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285750" y="95250"/>
                </a:moveTo>
                <a:cubicBezTo>
                  <a:pt x="285750" y="68907"/>
                  <a:pt x="307032" y="47625"/>
                  <a:pt x="333375" y="47625"/>
                </a:cubicBezTo>
                <a:lnTo>
                  <a:pt x="428625" y="47625"/>
                </a:lnTo>
                <a:cubicBezTo>
                  <a:pt x="454968" y="47625"/>
                  <a:pt x="476250" y="68907"/>
                  <a:pt x="476250" y="95250"/>
                </a:cubicBezTo>
                <a:lnTo>
                  <a:pt x="476250" y="190500"/>
                </a:lnTo>
                <a:cubicBezTo>
                  <a:pt x="476250" y="216843"/>
                  <a:pt x="454968" y="238125"/>
                  <a:pt x="428625" y="238125"/>
                </a:cubicBezTo>
                <a:lnTo>
                  <a:pt x="416719" y="238125"/>
                </a:lnTo>
                <a:lnTo>
                  <a:pt x="416719" y="333375"/>
                </a:lnTo>
                <a:lnTo>
                  <a:pt x="595313" y="333375"/>
                </a:lnTo>
                <a:cubicBezTo>
                  <a:pt x="654546" y="333375"/>
                  <a:pt x="702469" y="381298"/>
                  <a:pt x="702469" y="440531"/>
                </a:cubicBezTo>
                <a:lnTo>
                  <a:pt x="702469" y="523875"/>
                </a:lnTo>
                <a:lnTo>
                  <a:pt x="714375" y="523875"/>
                </a:lnTo>
                <a:cubicBezTo>
                  <a:pt x="740718" y="523875"/>
                  <a:pt x="762000" y="545157"/>
                  <a:pt x="762000" y="571500"/>
                </a:cubicBezTo>
                <a:lnTo>
                  <a:pt x="762000" y="666750"/>
                </a:lnTo>
                <a:cubicBezTo>
                  <a:pt x="762000" y="693093"/>
                  <a:pt x="740718" y="714375"/>
                  <a:pt x="714375" y="714375"/>
                </a:cubicBezTo>
                <a:lnTo>
                  <a:pt x="619125" y="714375"/>
                </a:lnTo>
                <a:cubicBezTo>
                  <a:pt x="592782" y="714375"/>
                  <a:pt x="571500" y="693093"/>
                  <a:pt x="571500" y="666750"/>
                </a:cubicBezTo>
                <a:lnTo>
                  <a:pt x="571500" y="571500"/>
                </a:lnTo>
                <a:cubicBezTo>
                  <a:pt x="571500" y="545157"/>
                  <a:pt x="592782" y="523875"/>
                  <a:pt x="619125" y="523875"/>
                </a:cubicBezTo>
                <a:lnTo>
                  <a:pt x="631031" y="523875"/>
                </a:lnTo>
                <a:lnTo>
                  <a:pt x="631031" y="440531"/>
                </a:lnTo>
                <a:cubicBezTo>
                  <a:pt x="631031" y="420737"/>
                  <a:pt x="615107" y="404813"/>
                  <a:pt x="595313" y="404813"/>
                </a:cubicBezTo>
                <a:lnTo>
                  <a:pt x="416719" y="404813"/>
                </a:lnTo>
                <a:lnTo>
                  <a:pt x="416719" y="523875"/>
                </a:lnTo>
                <a:lnTo>
                  <a:pt x="428625" y="523875"/>
                </a:lnTo>
                <a:cubicBezTo>
                  <a:pt x="454968" y="523875"/>
                  <a:pt x="476250" y="545157"/>
                  <a:pt x="476250" y="571500"/>
                </a:cubicBezTo>
                <a:lnTo>
                  <a:pt x="476250" y="666750"/>
                </a:lnTo>
                <a:cubicBezTo>
                  <a:pt x="476250" y="693093"/>
                  <a:pt x="454968" y="714375"/>
                  <a:pt x="428625" y="714375"/>
                </a:cubicBezTo>
                <a:lnTo>
                  <a:pt x="333375" y="714375"/>
                </a:lnTo>
                <a:cubicBezTo>
                  <a:pt x="307032" y="714375"/>
                  <a:pt x="285750" y="693093"/>
                  <a:pt x="285750" y="666750"/>
                </a:cubicBezTo>
                <a:lnTo>
                  <a:pt x="285750" y="571500"/>
                </a:lnTo>
                <a:cubicBezTo>
                  <a:pt x="285750" y="545157"/>
                  <a:pt x="307032" y="523875"/>
                  <a:pt x="333375" y="523875"/>
                </a:cubicBezTo>
                <a:lnTo>
                  <a:pt x="345281" y="523875"/>
                </a:lnTo>
                <a:lnTo>
                  <a:pt x="345281" y="404813"/>
                </a:lnTo>
                <a:lnTo>
                  <a:pt x="166688" y="404813"/>
                </a:lnTo>
                <a:cubicBezTo>
                  <a:pt x="146893" y="404813"/>
                  <a:pt x="130969" y="420737"/>
                  <a:pt x="130969" y="440531"/>
                </a:cubicBezTo>
                <a:lnTo>
                  <a:pt x="130969" y="523875"/>
                </a:lnTo>
                <a:lnTo>
                  <a:pt x="142875" y="523875"/>
                </a:lnTo>
                <a:cubicBezTo>
                  <a:pt x="169218" y="523875"/>
                  <a:pt x="190500" y="545157"/>
                  <a:pt x="190500" y="571500"/>
                </a:cubicBezTo>
                <a:lnTo>
                  <a:pt x="190500" y="666750"/>
                </a:lnTo>
                <a:cubicBezTo>
                  <a:pt x="190500" y="693093"/>
                  <a:pt x="169218" y="714375"/>
                  <a:pt x="142875" y="714375"/>
                </a:cubicBezTo>
                <a:lnTo>
                  <a:pt x="47625" y="714375"/>
                </a:lnTo>
                <a:cubicBezTo>
                  <a:pt x="21282" y="714375"/>
                  <a:pt x="0" y="693093"/>
                  <a:pt x="0" y="666750"/>
                </a:cubicBezTo>
                <a:lnTo>
                  <a:pt x="0" y="571500"/>
                </a:lnTo>
                <a:cubicBezTo>
                  <a:pt x="0" y="545157"/>
                  <a:pt x="21282" y="523875"/>
                  <a:pt x="47625" y="523875"/>
                </a:cubicBezTo>
                <a:lnTo>
                  <a:pt x="59531" y="523875"/>
                </a:lnTo>
                <a:lnTo>
                  <a:pt x="59531" y="440531"/>
                </a:lnTo>
                <a:cubicBezTo>
                  <a:pt x="59531" y="381298"/>
                  <a:pt x="107454" y="333375"/>
                  <a:pt x="166688" y="333375"/>
                </a:cubicBezTo>
                <a:lnTo>
                  <a:pt x="345281" y="333375"/>
                </a:lnTo>
                <a:lnTo>
                  <a:pt x="345281" y="238125"/>
                </a:lnTo>
                <a:lnTo>
                  <a:pt x="333375" y="238125"/>
                </a:lnTo>
                <a:cubicBezTo>
                  <a:pt x="307032" y="238125"/>
                  <a:pt x="285750" y="216843"/>
                  <a:pt x="285750" y="190500"/>
                </a:cubicBezTo>
                <a:lnTo>
                  <a:pt x="285750" y="95250"/>
                </a:lnTo>
                <a:close/>
              </a:path>
            </a:pathLst>
          </a:custGeom>
          <a:solidFill>
            <a:srgbClr val="01FF41">
              <a:alpha val="30196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11016390" y="5168900"/>
            <a:ext cx="2857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01FF41">
                    <a:alpha val="5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Схема взаимодействия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1022740" y="5626100"/>
            <a:ext cx="2844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4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компонентов системы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9417050" y="7943850"/>
            <a:ext cx="1905000" cy="419100"/>
          </a:xfrm>
          <a:custGeom>
            <a:avLst/>
            <a:gdLst/>
            <a:ahLst/>
            <a:cxnLst/>
            <a:rect l="l" t="t" r="r" b="b"/>
            <a:pathLst>
              <a:path w="1905000" h="419100">
                <a:moveTo>
                  <a:pt x="0" y="0"/>
                </a:moveTo>
                <a:lnTo>
                  <a:pt x="1905000" y="0"/>
                </a:lnTo>
                <a:lnTo>
                  <a:pt x="19050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1FF41">
                <a:alpha val="30196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486900" y="8051800"/>
            <a:ext cx="17653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200" dirty="0">
                <a:solidFill>
                  <a:srgbClr val="00FF4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BROWSER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11491384" y="7943850"/>
            <a:ext cx="1905000" cy="419100"/>
          </a:xfrm>
          <a:custGeom>
            <a:avLst/>
            <a:gdLst/>
            <a:ahLst/>
            <a:cxnLst/>
            <a:rect l="l" t="t" r="r" b="b"/>
            <a:pathLst>
              <a:path w="1905000" h="419100">
                <a:moveTo>
                  <a:pt x="0" y="0"/>
                </a:moveTo>
                <a:lnTo>
                  <a:pt x="1905000" y="0"/>
                </a:lnTo>
                <a:lnTo>
                  <a:pt x="19050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1FFFF">
                <a:alpha val="30196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1561234" y="8051800"/>
            <a:ext cx="17653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200" dirty="0">
                <a:solidFill>
                  <a:srgbClr val="00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LOCAL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13565718" y="7943850"/>
            <a:ext cx="1905000" cy="419100"/>
          </a:xfrm>
          <a:custGeom>
            <a:avLst/>
            <a:gdLst/>
            <a:ahLst/>
            <a:cxnLst/>
            <a:rect l="l" t="t" r="r" b="b"/>
            <a:pathLst>
              <a:path w="1905000" h="419100">
                <a:moveTo>
                  <a:pt x="0" y="0"/>
                </a:moveTo>
                <a:lnTo>
                  <a:pt x="1905000" y="0"/>
                </a:lnTo>
                <a:lnTo>
                  <a:pt x="19050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00FF">
                <a:alpha val="30196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3635568" y="8051800"/>
            <a:ext cx="17653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200" dirty="0">
                <a:solidFill>
                  <a:srgbClr val="FF00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AI MODEL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50000">
                <a:srgbClr val="FFFFFF">
                  <a:alpha val="3000"/>
                </a:srgbClr>
              </a:gs>
              <a:gs pos="100000">
                <a:srgbClr val="FFFFFF">
                  <a:alpha val="3000"/>
                </a:srgbClr>
              </a:gs>
            </a:gsLst>
            <a:lin ang="5400000" scaled="1"/>
          </a:gradFill>
          <a:ln/>
        </p:spPr>
      </p:sp>
      <p:pic>
        <p:nvPicPr>
          <p:cNvPr id="35" name="Рисунок 34" descr="Изображение выглядит как текст, снимок экрана, Мультимедийное программное обеспечение, программное обеспечени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3D48187-27A6-3A1E-7A74-973675264B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225" t="-1801" r="17869" b="-1715"/>
          <a:stretch>
            <a:fillRect/>
          </a:stretch>
        </p:blipFill>
        <p:spPr>
          <a:xfrm>
            <a:off x="9494893" y="2357246"/>
            <a:ext cx="6056339" cy="535872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thumbs.dreamstime.com/126eeff8f7e63cbede65f09cba4dabca4e57dbb7.jpg"/>
          <p:cNvPicPr>
            <a:picLocks noChangeAspect="1"/>
          </p:cNvPicPr>
          <p:nvPr/>
        </p:nvPicPr>
        <p:blipFill>
          <a:blip r:embed="rId3">
            <a:alphaModFix amt="30000"/>
          </a:blip>
          <a:srcRect/>
          <a:stretch/>
        </p:blipFill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-238125" y="-12700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A0A0A"/>
              </a:gs>
              <a:gs pos="50000">
                <a:srgbClr val="0A0A0A">
                  <a:alpha val="80000"/>
                </a:srgbClr>
              </a:gs>
              <a:gs pos="100000">
                <a:srgbClr val="0A0A0A"/>
              </a:gs>
            </a:gsLst>
            <a:lin ang="54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508000" y="508000"/>
            <a:ext cx="101600" cy="609600"/>
          </a:xfrm>
          <a:custGeom>
            <a:avLst/>
            <a:gdLst/>
            <a:ahLst/>
            <a:cxnLst/>
            <a:rect l="l" t="t" r="r" b="b"/>
            <a:pathLst>
              <a:path w="101600" h="609600">
                <a:moveTo>
                  <a:pt x="0" y="0"/>
                </a:moveTo>
                <a:lnTo>
                  <a:pt x="101600" y="0"/>
                </a:lnTo>
                <a:lnTo>
                  <a:pt x="101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/>
        </p:spPr>
      </p:sp>
      <p:sp>
        <p:nvSpPr>
          <p:cNvPr id="5" name="Text 2"/>
          <p:cNvSpPr/>
          <p:nvPr/>
        </p:nvSpPr>
        <p:spPr>
          <a:xfrm>
            <a:off x="812800" y="508000"/>
            <a:ext cx="84455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FF6600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ТРЕНИРОВОЧНЫЕ КЕЙСЫ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812800" y="1219200"/>
            <a:ext cx="1625600" cy="50800"/>
          </a:xfrm>
          <a:custGeom>
            <a:avLst/>
            <a:gdLst/>
            <a:ahLst/>
            <a:cxnLst/>
            <a:rect l="l" t="t" r="r" b="b"/>
            <a:pathLst>
              <a:path w="1625600" h="50800">
                <a:moveTo>
                  <a:pt x="0" y="0"/>
                </a:moveTo>
                <a:lnTo>
                  <a:pt x="1625600" y="0"/>
                </a:lnTo>
                <a:lnTo>
                  <a:pt x="16256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/>
        </p:spPr>
      </p:sp>
      <p:sp>
        <p:nvSpPr>
          <p:cNvPr id="7" name="Shape 4"/>
          <p:cNvSpPr/>
          <p:nvPr/>
        </p:nvSpPr>
        <p:spPr>
          <a:xfrm>
            <a:off x="514350" y="1581150"/>
            <a:ext cx="4927600" cy="2997200"/>
          </a:xfrm>
          <a:custGeom>
            <a:avLst/>
            <a:gdLst/>
            <a:ahLst/>
            <a:cxnLst/>
            <a:rect l="l" t="t" r="r" b="b"/>
            <a:pathLst>
              <a:path w="4927600" h="2997200">
                <a:moveTo>
                  <a:pt x="0" y="0"/>
                </a:moveTo>
                <a:lnTo>
                  <a:pt x="4927600" y="0"/>
                </a:lnTo>
                <a:lnTo>
                  <a:pt x="4927600" y="2997200"/>
                </a:lnTo>
                <a:lnTo>
                  <a:pt x="0" y="29972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2637367" y="1803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6858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solidFill>
            <a:srgbClr val="01FF41">
              <a:alpha val="20000"/>
            </a:srgbClr>
          </a:solidFill>
          <a:ln w="25400">
            <a:solidFill>
              <a:srgbClr val="00FF41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2827867" y="19939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85810" y="114300"/>
                </a:moveTo>
                <a:lnTo>
                  <a:pt x="290513" y="114300"/>
                </a:lnTo>
                <a:cubicBezTo>
                  <a:pt x="298430" y="114300"/>
                  <a:pt x="304800" y="107930"/>
                  <a:pt x="304800" y="100013"/>
                </a:cubicBezTo>
                <a:lnTo>
                  <a:pt x="304800" y="14288"/>
                </a:lnTo>
                <a:cubicBezTo>
                  <a:pt x="304800" y="8513"/>
                  <a:pt x="301347" y="3274"/>
                  <a:pt x="295989" y="1072"/>
                </a:cubicBezTo>
                <a:cubicBezTo>
                  <a:pt x="290632" y="-1131"/>
                  <a:pt x="284500" y="119"/>
                  <a:pt x="280392" y="4167"/>
                </a:cubicBezTo>
                <a:lnTo>
                  <a:pt x="249615" y="35004"/>
                </a:lnTo>
                <a:cubicBezTo>
                  <a:pt x="223242" y="13156"/>
                  <a:pt x="189309" y="0"/>
                  <a:pt x="152400" y="0"/>
                </a:cubicBezTo>
                <a:cubicBezTo>
                  <a:pt x="75605" y="0"/>
                  <a:pt x="12085" y="56793"/>
                  <a:pt x="1548" y="130671"/>
                </a:cubicBezTo>
                <a:cubicBezTo>
                  <a:pt x="60" y="141089"/>
                  <a:pt x="7263" y="150733"/>
                  <a:pt x="17681" y="152221"/>
                </a:cubicBezTo>
                <a:cubicBezTo>
                  <a:pt x="28099" y="153710"/>
                  <a:pt x="37743" y="146447"/>
                  <a:pt x="39231" y="136088"/>
                </a:cubicBezTo>
                <a:cubicBezTo>
                  <a:pt x="47149" y="80665"/>
                  <a:pt x="94833" y="38100"/>
                  <a:pt x="152400" y="38100"/>
                </a:cubicBezTo>
                <a:cubicBezTo>
                  <a:pt x="178832" y="38100"/>
                  <a:pt x="203121" y="47030"/>
                  <a:pt x="222468" y="62091"/>
                </a:cubicBezTo>
                <a:lnTo>
                  <a:pt x="194667" y="89892"/>
                </a:lnTo>
                <a:cubicBezTo>
                  <a:pt x="190560" y="94000"/>
                  <a:pt x="189369" y="100132"/>
                  <a:pt x="191572" y="105489"/>
                </a:cubicBezTo>
                <a:cubicBezTo>
                  <a:pt x="193774" y="110847"/>
                  <a:pt x="199013" y="114300"/>
                  <a:pt x="204787" y="114300"/>
                </a:cubicBezTo>
                <a:lnTo>
                  <a:pt x="285810" y="114300"/>
                </a:lnTo>
                <a:close/>
                <a:moveTo>
                  <a:pt x="303312" y="174129"/>
                </a:moveTo>
                <a:cubicBezTo>
                  <a:pt x="304800" y="163711"/>
                  <a:pt x="297537" y="154067"/>
                  <a:pt x="287179" y="152579"/>
                </a:cubicBezTo>
                <a:cubicBezTo>
                  <a:pt x="276820" y="151090"/>
                  <a:pt x="267117" y="158353"/>
                  <a:pt x="265628" y="168712"/>
                </a:cubicBezTo>
                <a:cubicBezTo>
                  <a:pt x="257711" y="224076"/>
                  <a:pt x="210026" y="266640"/>
                  <a:pt x="152460" y="266640"/>
                </a:cubicBezTo>
                <a:cubicBezTo>
                  <a:pt x="126028" y="266640"/>
                  <a:pt x="101739" y="257711"/>
                  <a:pt x="82391" y="242649"/>
                </a:cubicBezTo>
                <a:lnTo>
                  <a:pt x="110133" y="214908"/>
                </a:lnTo>
                <a:cubicBezTo>
                  <a:pt x="114240" y="210800"/>
                  <a:pt x="115431" y="204668"/>
                  <a:pt x="113228" y="199311"/>
                </a:cubicBezTo>
                <a:cubicBezTo>
                  <a:pt x="111026" y="193953"/>
                  <a:pt x="105787" y="190500"/>
                  <a:pt x="100013" y="190500"/>
                </a:cubicBezTo>
                <a:lnTo>
                  <a:pt x="14288" y="190500"/>
                </a:lnTo>
                <a:cubicBezTo>
                  <a:pt x="6370" y="190500"/>
                  <a:pt x="0" y="196870"/>
                  <a:pt x="0" y="204787"/>
                </a:cubicBezTo>
                <a:lnTo>
                  <a:pt x="0" y="290513"/>
                </a:lnTo>
                <a:cubicBezTo>
                  <a:pt x="0" y="296287"/>
                  <a:pt x="3453" y="301526"/>
                  <a:pt x="8811" y="303728"/>
                </a:cubicBezTo>
                <a:cubicBezTo>
                  <a:pt x="14168" y="305931"/>
                  <a:pt x="20300" y="304681"/>
                  <a:pt x="24408" y="300633"/>
                </a:cubicBezTo>
                <a:lnTo>
                  <a:pt x="55245" y="269796"/>
                </a:lnTo>
                <a:cubicBezTo>
                  <a:pt x="81558" y="291644"/>
                  <a:pt x="115491" y="304800"/>
                  <a:pt x="152400" y="304800"/>
                </a:cubicBezTo>
                <a:cubicBezTo>
                  <a:pt x="229195" y="304800"/>
                  <a:pt x="292715" y="248007"/>
                  <a:pt x="303252" y="174129"/>
                </a:cubicBez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10" name="Text 7"/>
          <p:cNvSpPr/>
          <p:nvPr/>
        </p:nvSpPr>
        <p:spPr>
          <a:xfrm>
            <a:off x="666750" y="2654300"/>
            <a:ext cx="4622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System Update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79450" y="3111500"/>
            <a:ext cx="4597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Фейковые обновления системы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5662083" y="1581150"/>
            <a:ext cx="4927600" cy="2997200"/>
          </a:xfrm>
          <a:custGeom>
            <a:avLst/>
            <a:gdLst/>
            <a:ahLst/>
            <a:cxnLst/>
            <a:rect l="l" t="t" r="r" b="b"/>
            <a:pathLst>
              <a:path w="4927600" h="2997200">
                <a:moveTo>
                  <a:pt x="0" y="0"/>
                </a:moveTo>
                <a:lnTo>
                  <a:pt x="4927600" y="0"/>
                </a:lnTo>
                <a:lnTo>
                  <a:pt x="4927600" y="2997200"/>
                </a:lnTo>
                <a:lnTo>
                  <a:pt x="0" y="29972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7785100" y="1803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6858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solidFill>
            <a:srgbClr val="01FFFF">
              <a:alpha val="20000"/>
            </a:srgbClr>
          </a:solidFill>
          <a:ln w="25400">
            <a:solidFill>
              <a:srgbClr val="00FFF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994650" y="1993900"/>
            <a:ext cx="266700" cy="304800"/>
          </a:xfrm>
          <a:custGeom>
            <a:avLst/>
            <a:gdLst/>
            <a:ahLst/>
            <a:cxnLst/>
            <a:rect l="l" t="t" r="r" b="b"/>
            <a:pathLst>
              <a:path w="266700" h="304800">
                <a:moveTo>
                  <a:pt x="152400" y="19050"/>
                </a:moveTo>
                <a:cubicBezTo>
                  <a:pt x="152400" y="8513"/>
                  <a:pt x="143887" y="0"/>
                  <a:pt x="133350" y="0"/>
                </a:cubicBezTo>
                <a:cubicBezTo>
                  <a:pt x="122813" y="0"/>
                  <a:pt x="114300" y="8513"/>
                  <a:pt x="114300" y="19050"/>
                </a:cubicBezTo>
                <a:lnTo>
                  <a:pt x="114300" y="144482"/>
                </a:lnTo>
                <a:lnTo>
                  <a:pt x="89654" y="119836"/>
                </a:lnTo>
                <a:cubicBezTo>
                  <a:pt x="82213" y="112395"/>
                  <a:pt x="70128" y="112395"/>
                  <a:pt x="62686" y="119836"/>
                </a:cubicBezTo>
                <a:cubicBezTo>
                  <a:pt x="55245" y="127278"/>
                  <a:pt x="55245" y="139363"/>
                  <a:pt x="62686" y="146804"/>
                </a:cubicBezTo>
                <a:lnTo>
                  <a:pt x="119836" y="203954"/>
                </a:lnTo>
                <a:cubicBezTo>
                  <a:pt x="127278" y="211395"/>
                  <a:pt x="139363" y="211395"/>
                  <a:pt x="146804" y="203954"/>
                </a:cubicBezTo>
                <a:lnTo>
                  <a:pt x="203954" y="146804"/>
                </a:lnTo>
                <a:cubicBezTo>
                  <a:pt x="211395" y="139363"/>
                  <a:pt x="211395" y="127278"/>
                  <a:pt x="203954" y="119836"/>
                </a:cubicBezTo>
                <a:cubicBezTo>
                  <a:pt x="196513" y="112395"/>
                  <a:pt x="184428" y="112395"/>
                  <a:pt x="176986" y="119836"/>
                </a:cubicBezTo>
                <a:lnTo>
                  <a:pt x="152400" y="144482"/>
                </a:lnTo>
                <a:lnTo>
                  <a:pt x="152400" y="19050"/>
                </a:lnTo>
                <a:close/>
                <a:moveTo>
                  <a:pt x="38100" y="190500"/>
                </a:moveTo>
                <a:cubicBezTo>
                  <a:pt x="17085" y="190500"/>
                  <a:pt x="0" y="207585"/>
                  <a:pt x="0" y="228600"/>
                </a:cubicBezTo>
                <a:lnTo>
                  <a:pt x="0" y="247650"/>
                </a:lnTo>
                <a:cubicBezTo>
                  <a:pt x="0" y="268665"/>
                  <a:pt x="17085" y="285750"/>
                  <a:pt x="38100" y="285750"/>
                </a:cubicBezTo>
                <a:lnTo>
                  <a:pt x="228600" y="285750"/>
                </a:lnTo>
                <a:cubicBezTo>
                  <a:pt x="249615" y="285750"/>
                  <a:pt x="266700" y="268665"/>
                  <a:pt x="266700" y="247650"/>
                </a:cubicBezTo>
                <a:lnTo>
                  <a:pt x="266700" y="228600"/>
                </a:lnTo>
                <a:cubicBezTo>
                  <a:pt x="266700" y="207585"/>
                  <a:pt x="249615" y="190500"/>
                  <a:pt x="228600" y="190500"/>
                </a:cubicBezTo>
                <a:lnTo>
                  <a:pt x="200680" y="190500"/>
                </a:lnTo>
                <a:lnTo>
                  <a:pt x="166985" y="224195"/>
                </a:lnTo>
                <a:cubicBezTo>
                  <a:pt x="148411" y="242768"/>
                  <a:pt x="118229" y="242768"/>
                  <a:pt x="99655" y="224195"/>
                </a:cubicBezTo>
                <a:lnTo>
                  <a:pt x="66020" y="190500"/>
                </a:lnTo>
                <a:lnTo>
                  <a:pt x="38100" y="190500"/>
                </a:lnTo>
                <a:close/>
                <a:moveTo>
                  <a:pt x="219075" y="223838"/>
                </a:moveTo>
                <a:cubicBezTo>
                  <a:pt x="226960" y="223838"/>
                  <a:pt x="233363" y="230240"/>
                  <a:pt x="233363" y="238125"/>
                </a:cubicBezTo>
                <a:cubicBezTo>
                  <a:pt x="233363" y="246010"/>
                  <a:pt x="226960" y="252413"/>
                  <a:pt x="219075" y="252413"/>
                </a:cubicBezTo>
                <a:cubicBezTo>
                  <a:pt x="211190" y="252413"/>
                  <a:pt x="204787" y="246010"/>
                  <a:pt x="204787" y="238125"/>
                </a:cubicBezTo>
                <a:cubicBezTo>
                  <a:pt x="204787" y="230240"/>
                  <a:pt x="211190" y="223838"/>
                  <a:pt x="219075" y="223838"/>
                </a:cubicBezTo>
                <a:close/>
              </a:path>
            </a:pathLst>
          </a:custGeom>
          <a:solidFill>
            <a:srgbClr val="00FFFF"/>
          </a:solidFill>
          <a:ln/>
        </p:spPr>
      </p:sp>
      <p:sp>
        <p:nvSpPr>
          <p:cNvPr id="15" name="Text 12"/>
          <p:cNvSpPr/>
          <p:nvPr/>
        </p:nvSpPr>
        <p:spPr>
          <a:xfrm>
            <a:off x="5814483" y="2654300"/>
            <a:ext cx="4622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Safe App Install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5827183" y="3111500"/>
            <a:ext cx="4597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Безопасная установка ПО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10809817" y="1581150"/>
            <a:ext cx="4927600" cy="2997200"/>
          </a:xfrm>
          <a:custGeom>
            <a:avLst/>
            <a:gdLst/>
            <a:ahLst/>
            <a:cxnLst/>
            <a:rect l="l" t="t" r="r" b="b"/>
            <a:pathLst>
              <a:path w="4927600" h="2997200">
                <a:moveTo>
                  <a:pt x="0" y="0"/>
                </a:moveTo>
                <a:lnTo>
                  <a:pt x="4927600" y="0"/>
                </a:lnTo>
                <a:lnTo>
                  <a:pt x="4927600" y="2997200"/>
                </a:lnTo>
                <a:lnTo>
                  <a:pt x="0" y="29972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2932834" y="1803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6858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solidFill>
            <a:srgbClr val="FF00FF">
              <a:alpha val="20000"/>
            </a:srgbClr>
          </a:solidFill>
          <a:ln w="25400">
            <a:solidFill>
              <a:srgbClr val="FF00FF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13123334" y="19939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8575" y="38100"/>
                </a:moveTo>
                <a:cubicBezTo>
                  <a:pt x="12799" y="38100"/>
                  <a:pt x="0" y="50899"/>
                  <a:pt x="0" y="66675"/>
                </a:cubicBezTo>
                <a:cubicBezTo>
                  <a:pt x="0" y="75664"/>
                  <a:pt x="4227" y="84118"/>
                  <a:pt x="11430" y="89535"/>
                </a:cubicBezTo>
                <a:lnTo>
                  <a:pt x="135255" y="182404"/>
                </a:lnTo>
                <a:cubicBezTo>
                  <a:pt x="145435" y="190024"/>
                  <a:pt x="159365" y="190024"/>
                  <a:pt x="169545" y="182404"/>
                </a:cubicBezTo>
                <a:lnTo>
                  <a:pt x="293370" y="89535"/>
                </a:lnTo>
                <a:cubicBezTo>
                  <a:pt x="300573" y="84118"/>
                  <a:pt x="304800" y="75664"/>
                  <a:pt x="304800" y="66675"/>
                </a:cubicBezTo>
                <a:cubicBezTo>
                  <a:pt x="304800" y="50899"/>
                  <a:pt x="292001" y="38100"/>
                  <a:pt x="276225" y="38100"/>
                </a:cubicBezTo>
                <a:lnTo>
                  <a:pt x="28575" y="38100"/>
                </a:lnTo>
                <a:close/>
                <a:moveTo>
                  <a:pt x="0" y="116681"/>
                </a:moveTo>
                <a:lnTo>
                  <a:pt x="0" y="228600"/>
                </a:lnTo>
                <a:cubicBezTo>
                  <a:pt x="0" y="249615"/>
                  <a:pt x="17085" y="266700"/>
                  <a:pt x="38100" y="266700"/>
                </a:cubicBezTo>
                <a:lnTo>
                  <a:pt x="266700" y="266700"/>
                </a:lnTo>
                <a:cubicBezTo>
                  <a:pt x="287715" y="266700"/>
                  <a:pt x="304800" y="249615"/>
                  <a:pt x="304800" y="228600"/>
                </a:cubicBezTo>
                <a:lnTo>
                  <a:pt x="304800" y="116681"/>
                </a:lnTo>
                <a:lnTo>
                  <a:pt x="186690" y="205264"/>
                </a:lnTo>
                <a:cubicBezTo>
                  <a:pt x="166390" y="220504"/>
                  <a:pt x="138410" y="220504"/>
                  <a:pt x="118110" y="205264"/>
                </a:cubicBezTo>
                <a:lnTo>
                  <a:pt x="0" y="116681"/>
                </a:lnTo>
                <a:close/>
              </a:path>
            </a:pathLst>
          </a:custGeom>
          <a:solidFill>
            <a:srgbClr val="FF00FF"/>
          </a:solidFill>
          <a:ln/>
        </p:spPr>
      </p:sp>
      <p:sp>
        <p:nvSpPr>
          <p:cNvPr id="20" name="Text 17"/>
          <p:cNvSpPr/>
          <p:nvPr/>
        </p:nvSpPr>
        <p:spPr>
          <a:xfrm>
            <a:off x="10962217" y="2654300"/>
            <a:ext cx="4622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Phishing Emails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10974917" y="3111500"/>
            <a:ext cx="4597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Фишинговые письма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514350" y="4790021"/>
            <a:ext cx="4927600" cy="2997200"/>
          </a:xfrm>
          <a:custGeom>
            <a:avLst/>
            <a:gdLst/>
            <a:ahLst/>
            <a:cxnLst/>
            <a:rect l="l" t="t" r="r" b="b"/>
            <a:pathLst>
              <a:path w="4927600" h="2997200">
                <a:moveTo>
                  <a:pt x="0" y="0"/>
                </a:moveTo>
                <a:lnTo>
                  <a:pt x="4927600" y="0"/>
                </a:lnTo>
                <a:lnTo>
                  <a:pt x="4927600" y="2997200"/>
                </a:lnTo>
                <a:lnTo>
                  <a:pt x="0" y="29972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2637367" y="5012271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6858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solidFill>
            <a:srgbClr val="FF6600">
              <a:alpha val="20000"/>
            </a:srgbClr>
          </a:solidFill>
          <a:ln w="25400">
            <a:solidFill>
              <a:srgbClr val="FF6600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2808817" y="5202771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171450" y="57150"/>
                </a:moveTo>
                <a:cubicBezTo>
                  <a:pt x="117336" y="57150"/>
                  <a:pt x="68342" y="78581"/>
                  <a:pt x="32325" y="113467"/>
                </a:cubicBezTo>
                <a:cubicBezTo>
                  <a:pt x="24765" y="120789"/>
                  <a:pt x="12680" y="120610"/>
                  <a:pt x="5417" y="113050"/>
                </a:cubicBezTo>
                <a:cubicBezTo>
                  <a:pt x="-1845" y="105489"/>
                  <a:pt x="-1726" y="93405"/>
                  <a:pt x="5834" y="86142"/>
                </a:cubicBezTo>
                <a:cubicBezTo>
                  <a:pt x="48637" y="44589"/>
                  <a:pt x="107097" y="19050"/>
                  <a:pt x="171450" y="19050"/>
                </a:cubicBezTo>
                <a:cubicBezTo>
                  <a:pt x="235803" y="19050"/>
                  <a:pt x="294263" y="44589"/>
                  <a:pt x="337125" y="86142"/>
                </a:cubicBezTo>
                <a:cubicBezTo>
                  <a:pt x="344686" y="93464"/>
                  <a:pt x="344865" y="105549"/>
                  <a:pt x="337542" y="113050"/>
                </a:cubicBezTo>
                <a:cubicBezTo>
                  <a:pt x="330220" y="120551"/>
                  <a:pt x="318135" y="120789"/>
                  <a:pt x="310634" y="113467"/>
                </a:cubicBezTo>
                <a:cubicBezTo>
                  <a:pt x="274558" y="78581"/>
                  <a:pt x="225564" y="57150"/>
                  <a:pt x="171450" y="57150"/>
                </a:cubicBezTo>
                <a:close/>
                <a:moveTo>
                  <a:pt x="142875" y="257175"/>
                </a:moveTo>
                <a:cubicBezTo>
                  <a:pt x="142875" y="241404"/>
                  <a:pt x="155679" y="228600"/>
                  <a:pt x="171450" y="228600"/>
                </a:cubicBezTo>
                <a:cubicBezTo>
                  <a:pt x="187221" y="228600"/>
                  <a:pt x="200025" y="241404"/>
                  <a:pt x="200025" y="257175"/>
                </a:cubicBezTo>
                <a:cubicBezTo>
                  <a:pt x="200025" y="272946"/>
                  <a:pt x="187221" y="285750"/>
                  <a:pt x="171450" y="285750"/>
                </a:cubicBezTo>
                <a:cubicBezTo>
                  <a:pt x="155679" y="285750"/>
                  <a:pt x="142875" y="272946"/>
                  <a:pt x="142875" y="257175"/>
                </a:cubicBezTo>
                <a:close/>
                <a:moveTo>
                  <a:pt x="100013" y="194191"/>
                </a:moveTo>
                <a:cubicBezTo>
                  <a:pt x="93047" y="202109"/>
                  <a:pt x="81022" y="202823"/>
                  <a:pt x="73104" y="195858"/>
                </a:cubicBezTo>
                <a:cubicBezTo>
                  <a:pt x="65187" y="188893"/>
                  <a:pt x="64472" y="176867"/>
                  <a:pt x="71438" y="168950"/>
                </a:cubicBezTo>
                <a:cubicBezTo>
                  <a:pt x="95845" y="141327"/>
                  <a:pt x="131624" y="123825"/>
                  <a:pt x="171450" y="123825"/>
                </a:cubicBezTo>
                <a:cubicBezTo>
                  <a:pt x="211276" y="123825"/>
                  <a:pt x="247055" y="141327"/>
                  <a:pt x="271463" y="168950"/>
                </a:cubicBezTo>
                <a:cubicBezTo>
                  <a:pt x="278428" y="176867"/>
                  <a:pt x="277654" y="188893"/>
                  <a:pt x="269796" y="195858"/>
                </a:cubicBezTo>
                <a:cubicBezTo>
                  <a:pt x="261937" y="202823"/>
                  <a:pt x="249853" y="202049"/>
                  <a:pt x="242888" y="194191"/>
                </a:cubicBezTo>
                <a:cubicBezTo>
                  <a:pt x="225385" y="174367"/>
                  <a:pt x="199906" y="161925"/>
                  <a:pt x="171450" y="161925"/>
                </a:cubicBezTo>
                <a:cubicBezTo>
                  <a:pt x="142994" y="161925"/>
                  <a:pt x="117515" y="174367"/>
                  <a:pt x="100013" y="194191"/>
                </a:cubicBezTo>
                <a:close/>
              </a:path>
            </a:pathLst>
          </a:custGeom>
          <a:solidFill>
            <a:srgbClr val="FF6600"/>
          </a:solidFill>
          <a:ln/>
        </p:spPr>
      </p:sp>
      <p:sp>
        <p:nvSpPr>
          <p:cNvPr id="25" name="Text 22"/>
          <p:cNvSpPr/>
          <p:nvPr/>
        </p:nvSpPr>
        <p:spPr>
          <a:xfrm>
            <a:off x="666750" y="5863171"/>
            <a:ext cx="4622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Public Wi-Fi + VPN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679450" y="6320371"/>
            <a:ext cx="4597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Безопасность сетей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5662083" y="4790021"/>
            <a:ext cx="10083800" cy="2997200"/>
          </a:xfrm>
          <a:custGeom>
            <a:avLst/>
            <a:gdLst/>
            <a:ahLst/>
            <a:cxnLst/>
            <a:rect l="l" t="t" r="r" b="b"/>
            <a:pathLst>
              <a:path w="10083800" h="2997200">
                <a:moveTo>
                  <a:pt x="0" y="0"/>
                </a:moveTo>
                <a:lnTo>
                  <a:pt x="10083800" y="0"/>
                </a:lnTo>
                <a:lnTo>
                  <a:pt x="10083800" y="2997200"/>
                </a:lnTo>
                <a:lnTo>
                  <a:pt x="0" y="29972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10358967" y="5012271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6858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solidFill>
            <a:srgbClr val="01FF41">
              <a:alpha val="20000"/>
            </a:srgbClr>
          </a:solidFill>
          <a:ln w="25400">
            <a:solidFill>
              <a:srgbClr val="00FF41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10587567" y="5202771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57150" y="57150"/>
                </a:moveTo>
                <a:cubicBezTo>
                  <a:pt x="57150" y="25598"/>
                  <a:pt x="82748" y="0"/>
                  <a:pt x="114300" y="0"/>
                </a:cubicBezTo>
                <a:cubicBezTo>
                  <a:pt x="144244" y="0"/>
                  <a:pt x="168831" y="23039"/>
                  <a:pt x="171271" y="52388"/>
                </a:cubicBezTo>
                <a:lnTo>
                  <a:pt x="138113" y="52388"/>
                </a:lnTo>
                <a:cubicBezTo>
                  <a:pt x="130195" y="52388"/>
                  <a:pt x="123825" y="58757"/>
                  <a:pt x="123825" y="66675"/>
                </a:cubicBezTo>
                <a:cubicBezTo>
                  <a:pt x="123825" y="74593"/>
                  <a:pt x="130195" y="80962"/>
                  <a:pt x="138113" y="80962"/>
                </a:cubicBezTo>
                <a:lnTo>
                  <a:pt x="171450" y="80962"/>
                </a:lnTo>
                <a:lnTo>
                  <a:pt x="171450" y="109537"/>
                </a:lnTo>
                <a:lnTo>
                  <a:pt x="138113" y="109537"/>
                </a:lnTo>
                <a:cubicBezTo>
                  <a:pt x="130195" y="109537"/>
                  <a:pt x="123825" y="115907"/>
                  <a:pt x="123825" y="123825"/>
                </a:cubicBezTo>
                <a:cubicBezTo>
                  <a:pt x="123825" y="131743"/>
                  <a:pt x="130195" y="138113"/>
                  <a:pt x="138113" y="138113"/>
                </a:cubicBezTo>
                <a:lnTo>
                  <a:pt x="171271" y="138113"/>
                </a:lnTo>
                <a:cubicBezTo>
                  <a:pt x="168831" y="167461"/>
                  <a:pt x="144304" y="190500"/>
                  <a:pt x="114300" y="190500"/>
                </a:cubicBezTo>
                <a:cubicBezTo>
                  <a:pt x="82748" y="190500"/>
                  <a:pt x="57150" y="164902"/>
                  <a:pt x="57150" y="133350"/>
                </a:cubicBezTo>
                <a:lnTo>
                  <a:pt x="57150" y="57150"/>
                </a:lnTo>
                <a:close/>
                <a:moveTo>
                  <a:pt x="14288" y="95250"/>
                </a:moveTo>
                <a:cubicBezTo>
                  <a:pt x="22205" y="95250"/>
                  <a:pt x="28575" y="101620"/>
                  <a:pt x="28575" y="109537"/>
                </a:cubicBezTo>
                <a:lnTo>
                  <a:pt x="28575" y="133350"/>
                </a:lnTo>
                <a:cubicBezTo>
                  <a:pt x="28575" y="180677"/>
                  <a:pt x="66973" y="219075"/>
                  <a:pt x="114300" y="219075"/>
                </a:cubicBezTo>
                <a:cubicBezTo>
                  <a:pt x="161627" y="219075"/>
                  <a:pt x="200025" y="180677"/>
                  <a:pt x="200025" y="133350"/>
                </a:cubicBezTo>
                <a:lnTo>
                  <a:pt x="200025" y="109537"/>
                </a:lnTo>
                <a:cubicBezTo>
                  <a:pt x="200025" y="101620"/>
                  <a:pt x="206395" y="95250"/>
                  <a:pt x="214313" y="95250"/>
                </a:cubicBezTo>
                <a:cubicBezTo>
                  <a:pt x="222230" y="95250"/>
                  <a:pt x="228600" y="101620"/>
                  <a:pt x="228600" y="109537"/>
                </a:cubicBezTo>
                <a:lnTo>
                  <a:pt x="228600" y="133350"/>
                </a:lnTo>
                <a:cubicBezTo>
                  <a:pt x="228600" y="191631"/>
                  <a:pt x="184964" y="239732"/>
                  <a:pt x="128588" y="246757"/>
                </a:cubicBezTo>
                <a:lnTo>
                  <a:pt x="128588" y="276225"/>
                </a:lnTo>
                <a:lnTo>
                  <a:pt x="157163" y="276225"/>
                </a:lnTo>
                <a:cubicBezTo>
                  <a:pt x="165080" y="276225"/>
                  <a:pt x="171450" y="282595"/>
                  <a:pt x="171450" y="290513"/>
                </a:cubicBezTo>
                <a:cubicBezTo>
                  <a:pt x="171450" y="298430"/>
                  <a:pt x="165080" y="304800"/>
                  <a:pt x="157163" y="304800"/>
                </a:cubicBezTo>
                <a:lnTo>
                  <a:pt x="71438" y="304800"/>
                </a:lnTo>
                <a:cubicBezTo>
                  <a:pt x="63520" y="304800"/>
                  <a:pt x="57150" y="298430"/>
                  <a:pt x="57150" y="290513"/>
                </a:cubicBezTo>
                <a:cubicBezTo>
                  <a:pt x="57150" y="282595"/>
                  <a:pt x="63520" y="276225"/>
                  <a:pt x="71438" y="276225"/>
                </a:cubicBezTo>
                <a:lnTo>
                  <a:pt x="100013" y="276225"/>
                </a:lnTo>
                <a:lnTo>
                  <a:pt x="100013" y="246757"/>
                </a:lnTo>
                <a:cubicBezTo>
                  <a:pt x="43636" y="239732"/>
                  <a:pt x="0" y="191631"/>
                  <a:pt x="0" y="133350"/>
                </a:cubicBezTo>
                <a:lnTo>
                  <a:pt x="0" y="109537"/>
                </a:lnTo>
                <a:cubicBezTo>
                  <a:pt x="0" y="101620"/>
                  <a:pt x="6370" y="95250"/>
                  <a:pt x="14288" y="95250"/>
                </a:cubicBez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30" name="Text 27"/>
          <p:cNvSpPr/>
          <p:nvPr/>
        </p:nvSpPr>
        <p:spPr>
          <a:xfrm>
            <a:off x="5814483" y="5863171"/>
            <a:ext cx="9779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Voice Deepfake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5827183" y="6320371"/>
            <a:ext cx="9753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Клонирование голоса — ключевая фича проекта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1587499" y="7998885"/>
            <a:ext cx="4303622" cy="635000"/>
          </a:xfrm>
          <a:custGeom>
            <a:avLst/>
            <a:gdLst/>
            <a:ahLst/>
            <a:cxnLst/>
            <a:rect l="l" t="t" r="r" b="b"/>
            <a:pathLst>
              <a:path w="3556000" h="635000">
                <a:moveTo>
                  <a:pt x="0" y="0"/>
                </a:moveTo>
                <a:lnTo>
                  <a:pt x="3556000" y="0"/>
                </a:lnTo>
                <a:lnTo>
                  <a:pt x="3556000" y="635000"/>
                </a:lnTo>
                <a:lnTo>
                  <a:pt x="0" y="635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FF41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1927827" y="8205963"/>
            <a:ext cx="3952024" cy="1759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00FF4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✓ ИНТЕРАКТИВНЫЕ СЦЕНАРИИ</a:t>
            </a:r>
            <a:endParaRPr lang="en-US" sz="1600" dirty="0"/>
          </a:p>
        </p:txBody>
      </p:sp>
      <p:sp>
        <p:nvSpPr>
          <p:cNvPr id="34" name="Shape 31"/>
          <p:cNvSpPr/>
          <p:nvPr/>
        </p:nvSpPr>
        <p:spPr>
          <a:xfrm>
            <a:off x="6167768" y="7998885"/>
            <a:ext cx="3924300" cy="635000"/>
          </a:xfrm>
          <a:custGeom>
            <a:avLst/>
            <a:gdLst/>
            <a:ahLst/>
            <a:cxnLst/>
            <a:rect l="l" t="t" r="r" b="b"/>
            <a:pathLst>
              <a:path w="3924300" h="635000">
                <a:moveTo>
                  <a:pt x="0" y="0"/>
                </a:moveTo>
                <a:lnTo>
                  <a:pt x="3924300" y="0"/>
                </a:lnTo>
                <a:lnTo>
                  <a:pt x="3924300" y="635000"/>
                </a:lnTo>
                <a:lnTo>
                  <a:pt x="0" y="635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FFFF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383668" y="8158086"/>
            <a:ext cx="3609348" cy="3211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00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✓ МГНОВЕННАЯ ОБРАТНАЯ СВЯЗЬ</a:t>
            </a:r>
            <a:endParaRPr lang="en-US" sz="1600" dirty="0"/>
          </a:p>
        </p:txBody>
      </p:sp>
      <p:sp>
        <p:nvSpPr>
          <p:cNvPr id="36" name="Shape 33"/>
          <p:cNvSpPr/>
          <p:nvPr/>
        </p:nvSpPr>
        <p:spPr>
          <a:xfrm>
            <a:off x="10357286" y="7998885"/>
            <a:ext cx="3975300" cy="635000"/>
          </a:xfrm>
          <a:custGeom>
            <a:avLst/>
            <a:gdLst/>
            <a:ahLst/>
            <a:cxnLst/>
            <a:rect l="l" t="t" r="r" b="b"/>
            <a:pathLst>
              <a:path w="3556000" h="635000">
                <a:moveTo>
                  <a:pt x="0" y="0"/>
                </a:moveTo>
                <a:lnTo>
                  <a:pt x="3556000" y="0"/>
                </a:lnTo>
                <a:lnTo>
                  <a:pt x="3556000" y="635000"/>
                </a:lnTo>
                <a:lnTo>
                  <a:pt x="0" y="635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00FF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0493308" y="8220075"/>
            <a:ext cx="3839133" cy="1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00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✓ ОТСЛЕЖИВАНИЕ ПРОГРЕССА</a:t>
            </a:r>
            <a:endParaRPr lang="en-US" sz="1600" dirty="0"/>
          </a:p>
        </p:txBody>
      </p:sp>
      <p:sp>
        <p:nvSpPr>
          <p:cNvPr id="38" name="Shape 35"/>
          <p:cNvSpPr/>
          <p:nvPr/>
        </p:nvSpPr>
        <p:spPr>
          <a:xfrm>
            <a:off x="-236923" y="-4461543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50000">
                <a:srgbClr val="FFFFFF">
                  <a:alpha val="3000"/>
                </a:srgbClr>
              </a:gs>
              <a:gs pos="100000">
                <a:srgbClr val="FFFFFF">
                  <a:alpha val="3000"/>
                </a:srgbClr>
              </a:gs>
            </a:gsLst>
            <a:lin ang="5400000" scaled="1"/>
          </a:gradFill>
          <a:ln/>
        </p:spPr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50512" y="-319838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FF41">
                  <a:alpha val="10000"/>
                </a:srgbClr>
              </a:gs>
              <a:gs pos="20000">
                <a:srgbClr val="00FF41">
                  <a:alpha val="10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</p:sp>
      <p:sp>
        <p:nvSpPr>
          <p:cNvPr id="3" name="Shape 1"/>
          <p:cNvSpPr/>
          <p:nvPr/>
        </p:nvSpPr>
        <p:spPr>
          <a:xfrm>
            <a:off x="508000" y="508000"/>
            <a:ext cx="101600" cy="609600"/>
          </a:xfrm>
          <a:custGeom>
            <a:avLst/>
            <a:gdLst/>
            <a:ahLst/>
            <a:cxnLst/>
            <a:rect l="l" t="t" r="r" b="b"/>
            <a:pathLst>
              <a:path w="101600" h="609600">
                <a:moveTo>
                  <a:pt x="0" y="0"/>
                </a:moveTo>
                <a:lnTo>
                  <a:pt x="101600" y="0"/>
                </a:lnTo>
                <a:lnTo>
                  <a:pt x="101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FFFF"/>
          </a:solidFill>
          <a:ln/>
        </p:spPr>
      </p:sp>
      <p:sp>
        <p:nvSpPr>
          <p:cNvPr id="4" name="Text 2"/>
          <p:cNvSpPr/>
          <p:nvPr/>
        </p:nvSpPr>
        <p:spPr>
          <a:xfrm>
            <a:off x="812800" y="508000"/>
            <a:ext cx="6019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00FFFF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WIKI: БАЗА ЗНАНИЙ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12800" y="1219200"/>
            <a:ext cx="1625600" cy="50800"/>
          </a:xfrm>
          <a:custGeom>
            <a:avLst/>
            <a:gdLst/>
            <a:ahLst/>
            <a:cxnLst/>
            <a:rect l="l" t="t" r="r" b="b"/>
            <a:pathLst>
              <a:path w="1625600" h="50800">
                <a:moveTo>
                  <a:pt x="0" y="0"/>
                </a:moveTo>
                <a:lnTo>
                  <a:pt x="1625600" y="0"/>
                </a:lnTo>
                <a:lnTo>
                  <a:pt x="16256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00FFFF"/>
          </a:solidFill>
          <a:ln/>
        </p:spPr>
      </p:sp>
      <p:sp>
        <p:nvSpPr>
          <p:cNvPr id="6" name="Text 4"/>
          <p:cNvSpPr/>
          <p:nvPr/>
        </p:nvSpPr>
        <p:spPr>
          <a:xfrm>
            <a:off x="662288" y="1578554"/>
            <a:ext cx="15036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На основе данных Kaspersky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14350" y="1987550"/>
            <a:ext cx="4940300" cy="2070100"/>
          </a:xfrm>
          <a:custGeom>
            <a:avLst/>
            <a:gdLst/>
            <a:ahLst/>
            <a:cxnLst/>
            <a:rect l="l" t="t" r="r" b="b"/>
            <a:pathLst>
              <a:path w="4940300" h="2070100">
                <a:moveTo>
                  <a:pt x="0" y="0"/>
                </a:moveTo>
                <a:lnTo>
                  <a:pt x="4940300" y="0"/>
                </a:lnTo>
                <a:lnTo>
                  <a:pt x="4940300" y="2070100"/>
                </a:lnTo>
                <a:lnTo>
                  <a:pt x="0" y="20701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39775" y="2247900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142875" y="16818"/>
                </a:moveTo>
                <a:lnTo>
                  <a:pt x="47823" y="87213"/>
                </a:lnTo>
                <a:lnTo>
                  <a:pt x="126256" y="145355"/>
                </a:lnTo>
                <a:cubicBezTo>
                  <a:pt x="128885" y="147290"/>
                  <a:pt x="131812" y="148779"/>
                  <a:pt x="134938" y="149671"/>
                </a:cubicBezTo>
                <a:lnTo>
                  <a:pt x="134938" y="230188"/>
                </a:lnTo>
                <a:cubicBezTo>
                  <a:pt x="134938" y="232916"/>
                  <a:pt x="135186" y="235545"/>
                  <a:pt x="135582" y="238125"/>
                </a:cubicBezTo>
                <a:lnTo>
                  <a:pt x="47625" y="238125"/>
                </a:lnTo>
                <a:cubicBezTo>
                  <a:pt x="30113" y="238125"/>
                  <a:pt x="15875" y="223887"/>
                  <a:pt x="15875" y="206375"/>
                </a:cubicBezTo>
                <a:lnTo>
                  <a:pt x="15875" y="87362"/>
                </a:lnTo>
                <a:cubicBezTo>
                  <a:pt x="15875" y="77291"/>
                  <a:pt x="20638" y="67816"/>
                  <a:pt x="28724" y="61863"/>
                </a:cubicBezTo>
                <a:lnTo>
                  <a:pt x="126256" y="-10418"/>
                </a:lnTo>
                <a:cubicBezTo>
                  <a:pt x="131068" y="-13990"/>
                  <a:pt x="136872" y="-15875"/>
                  <a:pt x="142875" y="-15875"/>
                </a:cubicBezTo>
                <a:cubicBezTo>
                  <a:pt x="148878" y="-15875"/>
                  <a:pt x="154682" y="-13940"/>
                  <a:pt x="159494" y="-10418"/>
                </a:cubicBezTo>
                <a:lnTo>
                  <a:pt x="257026" y="61863"/>
                </a:lnTo>
                <a:cubicBezTo>
                  <a:pt x="260598" y="64492"/>
                  <a:pt x="263525" y="67816"/>
                  <a:pt x="265658" y="71586"/>
                </a:cubicBezTo>
                <a:cubicBezTo>
                  <a:pt x="264418" y="71487"/>
                  <a:pt x="263178" y="71438"/>
                  <a:pt x="261937" y="71438"/>
                </a:cubicBezTo>
                <a:lnTo>
                  <a:pt x="216595" y="71438"/>
                </a:lnTo>
                <a:lnTo>
                  <a:pt x="142875" y="16818"/>
                </a:lnTo>
                <a:close/>
                <a:moveTo>
                  <a:pt x="158750" y="119063"/>
                </a:moveTo>
                <a:cubicBezTo>
                  <a:pt x="158750" y="105916"/>
                  <a:pt x="169416" y="95250"/>
                  <a:pt x="182563" y="95250"/>
                </a:cubicBezTo>
                <a:lnTo>
                  <a:pt x="261937" y="95250"/>
                </a:lnTo>
                <a:cubicBezTo>
                  <a:pt x="275084" y="95250"/>
                  <a:pt x="285750" y="105916"/>
                  <a:pt x="285750" y="119063"/>
                </a:cubicBezTo>
                <a:lnTo>
                  <a:pt x="285750" y="230188"/>
                </a:lnTo>
                <a:cubicBezTo>
                  <a:pt x="285750" y="243334"/>
                  <a:pt x="275084" y="254000"/>
                  <a:pt x="261937" y="254000"/>
                </a:cubicBezTo>
                <a:lnTo>
                  <a:pt x="182563" y="254000"/>
                </a:lnTo>
                <a:cubicBezTo>
                  <a:pt x="169416" y="254000"/>
                  <a:pt x="158750" y="243334"/>
                  <a:pt x="158750" y="230188"/>
                </a:cubicBezTo>
                <a:lnTo>
                  <a:pt x="158750" y="119063"/>
                </a:lnTo>
                <a:close/>
                <a:moveTo>
                  <a:pt x="198438" y="127000"/>
                </a:moveTo>
                <a:cubicBezTo>
                  <a:pt x="191839" y="127000"/>
                  <a:pt x="186531" y="132308"/>
                  <a:pt x="186531" y="138906"/>
                </a:cubicBezTo>
                <a:cubicBezTo>
                  <a:pt x="186531" y="145504"/>
                  <a:pt x="191839" y="150813"/>
                  <a:pt x="198438" y="150813"/>
                </a:cubicBezTo>
                <a:lnTo>
                  <a:pt x="246063" y="150813"/>
                </a:lnTo>
                <a:cubicBezTo>
                  <a:pt x="252661" y="150813"/>
                  <a:pt x="257969" y="145504"/>
                  <a:pt x="257969" y="138906"/>
                </a:cubicBezTo>
                <a:cubicBezTo>
                  <a:pt x="257969" y="132308"/>
                  <a:pt x="252661" y="127000"/>
                  <a:pt x="246063" y="127000"/>
                </a:cubicBezTo>
                <a:lnTo>
                  <a:pt x="198438" y="127000"/>
                </a:lnTo>
                <a:close/>
                <a:moveTo>
                  <a:pt x="198438" y="174625"/>
                </a:moveTo>
                <a:cubicBezTo>
                  <a:pt x="191839" y="174625"/>
                  <a:pt x="186531" y="179933"/>
                  <a:pt x="186531" y="186531"/>
                </a:cubicBezTo>
                <a:cubicBezTo>
                  <a:pt x="186531" y="193129"/>
                  <a:pt x="191839" y="198438"/>
                  <a:pt x="198438" y="198438"/>
                </a:cubicBezTo>
                <a:lnTo>
                  <a:pt x="226219" y="198438"/>
                </a:lnTo>
                <a:cubicBezTo>
                  <a:pt x="232817" y="198438"/>
                  <a:pt x="238125" y="193129"/>
                  <a:pt x="238125" y="186531"/>
                </a:cubicBezTo>
                <a:cubicBezTo>
                  <a:pt x="238125" y="179933"/>
                  <a:pt x="232817" y="174625"/>
                  <a:pt x="226219" y="174625"/>
                </a:cubicBezTo>
                <a:lnTo>
                  <a:pt x="198438" y="174625"/>
                </a:lnTo>
                <a:close/>
              </a:path>
            </a:pathLst>
          </a:custGeom>
          <a:solidFill>
            <a:srgbClr val="FF6600"/>
          </a:solidFill>
          <a:ln/>
        </p:spPr>
      </p:sp>
      <p:sp>
        <p:nvSpPr>
          <p:cNvPr id="9" name="Text 7"/>
          <p:cNvSpPr/>
          <p:nvPr/>
        </p:nvSpPr>
        <p:spPr>
          <a:xfrm>
            <a:off x="1193800" y="2197100"/>
            <a:ext cx="901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Phishing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3900" y="2705100"/>
            <a:ext cx="4610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Фишинговые атаки и методы защиты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670550" y="1987550"/>
            <a:ext cx="4940300" cy="2070100"/>
          </a:xfrm>
          <a:custGeom>
            <a:avLst/>
            <a:gdLst/>
            <a:ahLst/>
            <a:cxnLst/>
            <a:rect l="l" t="t" r="r" b="b"/>
            <a:pathLst>
              <a:path w="4940300" h="2070100">
                <a:moveTo>
                  <a:pt x="0" y="0"/>
                </a:moveTo>
                <a:lnTo>
                  <a:pt x="4940300" y="0"/>
                </a:lnTo>
                <a:lnTo>
                  <a:pt x="4940300" y="2070100"/>
                </a:lnTo>
                <a:lnTo>
                  <a:pt x="0" y="20701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11850" y="22479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0" y="63500"/>
                </a:moveTo>
                <a:lnTo>
                  <a:pt x="0" y="79375"/>
                </a:lnTo>
                <a:lnTo>
                  <a:pt x="254000" y="79375"/>
                </a:lnTo>
                <a:lnTo>
                  <a:pt x="254000" y="63500"/>
                </a:lnTo>
                <a:cubicBezTo>
                  <a:pt x="254000" y="45988"/>
                  <a:pt x="239762" y="31750"/>
                  <a:pt x="222250" y="31750"/>
                </a:cubicBezTo>
                <a:lnTo>
                  <a:pt x="31750" y="31750"/>
                </a:lnTo>
                <a:cubicBezTo>
                  <a:pt x="14238" y="31750"/>
                  <a:pt x="0" y="45988"/>
                  <a:pt x="0" y="63500"/>
                </a:cubicBezTo>
                <a:close/>
                <a:moveTo>
                  <a:pt x="0" y="103188"/>
                </a:moveTo>
                <a:lnTo>
                  <a:pt x="0" y="190500"/>
                </a:lnTo>
                <a:cubicBezTo>
                  <a:pt x="0" y="208012"/>
                  <a:pt x="14238" y="222250"/>
                  <a:pt x="31750" y="222250"/>
                </a:cubicBezTo>
                <a:lnTo>
                  <a:pt x="222250" y="222250"/>
                </a:lnTo>
                <a:cubicBezTo>
                  <a:pt x="239762" y="222250"/>
                  <a:pt x="254000" y="208012"/>
                  <a:pt x="254000" y="190500"/>
                </a:cubicBezTo>
                <a:lnTo>
                  <a:pt x="254000" y="103188"/>
                </a:lnTo>
                <a:lnTo>
                  <a:pt x="0" y="103188"/>
                </a:lnTo>
                <a:close/>
                <a:moveTo>
                  <a:pt x="31750" y="178594"/>
                </a:moveTo>
                <a:cubicBezTo>
                  <a:pt x="31750" y="171996"/>
                  <a:pt x="37058" y="166688"/>
                  <a:pt x="43656" y="166688"/>
                </a:cubicBezTo>
                <a:lnTo>
                  <a:pt x="67469" y="166688"/>
                </a:lnTo>
                <a:cubicBezTo>
                  <a:pt x="74067" y="166688"/>
                  <a:pt x="79375" y="171996"/>
                  <a:pt x="79375" y="178594"/>
                </a:cubicBezTo>
                <a:cubicBezTo>
                  <a:pt x="79375" y="185192"/>
                  <a:pt x="74067" y="190500"/>
                  <a:pt x="67469" y="190500"/>
                </a:cubicBezTo>
                <a:lnTo>
                  <a:pt x="43656" y="190500"/>
                </a:lnTo>
                <a:cubicBezTo>
                  <a:pt x="37058" y="190500"/>
                  <a:pt x="31750" y="185192"/>
                  <a:pt x="31750" y="178594"/>
                </a:cubicBezTo>
                <a:close/>
                <a:moveTo>
                  <a:pt x="103188" y="178594"/>
                </a:moveTo>
                <a:cubicBezTo>
                  <a:pt x="103188" y="171996"/>
                  <a:pt x="108496" y="166688"/>
                  <a:pt x="115094" y="166688"/>
                </a:cubicBezTo>
                <a:lnTo>
                  <a:pt x="146844" y="166688"/>
                </a:lnTo>
                <a:cubicBezTo>
                  <a:pt x="153442" y="166688"/>
                  <a:pt x="158750" y="171996"/>
                  <a:pt x="158750" y="178594"/>
                </a:cubicBezTo>
                <a:cubicBezTo>
                  <a:pt x="158750" y="185192"/>
                  <a:pt x="153442" y="190500"/>
                  <a:pt x="146844" y="190500"/>
                </a:cubicBezTo>
                <a:lnTo>
                  <a:pt x="115094" y="190500"/>
                </a:lnTo>
                <a:cubicBezTo>
                  <a:pt x="108496" y="190500"/>
                  <a:pt x="103188" y="185192"/>
                  <a:pt x="103188" y="178594"/>
                </a:cubicBezTo>
                <a:close/>
              </a:path>
            </a:pathLst>
          </a:custGeom>
          <a:solidFill>
            <a:srgbClr val="FF00FF"/>
          </a:solidFill>
          <a:ln/>
        </p:spPr>
      </p:sp>
      <p:sp>
        <p:nvSpPr>
          <p:cNvPr id="13" name="Text 11"/>
          <p:cNvSpPr/>
          <p:nvPr/>
        </p:nvSpPr>
        <p:spPr>
          <a:xfrm>
            <a:off x="6350000" y="2197100"/>
            <a:ext cx="1028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Skimming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880100" y="2705100"/>
            <a:ext cx="4610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Скимминг банковских карт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14350" y="4273550"/>
            <a:ext cx="4940300" cy="2070100"/>
          </a:xfrm>
          <a:custGeom>
            <a:avLst/>
            <a:gdLst/>
            <a:ahLst/>
            <a:cxnLst/>
            <a:rect l="l" t="t" r="r" b="b"/>
            <a:pathLst>
              <a:path w="4940300" h="2070100">
                <a:moveTo>
                  <a:pt x="0" y="0"/>
                </a:moveTo>
                <a:lnTo>
                  <a:pt x="4940300" y="0"/>
                </a:lnTo>
                <a:lnTo>
                  <a:pt x="4940300" y="2070100"/>
                </a:lnTo>
                <a:lnTo>
                  <a:pt x="0" y="20701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55650" y="45339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66688" y="174625"/>
                </a:moveTo>
                <a:cubicBezTo>
                  <a:pt x="214908" y="174625"/>
                  <a:pt x="254000" y="135533"/>
                  <a:pt x="254000" y="87313"/>
                </a:cubicBezTo>
                <a:cubicBezTo>
                  <a:pt x="254000" y="39092"/>
                  <a:pt x="214908" y="0"/>
                  <a:pt x="166688" y="0"/>
                </a:cubicBezTo>
                <a:cubicBezTo>
                  <a:pt x="118467" y="0"/>
                  <a:pt x="79375" y="39092"/>
                  <a:pt x="79375" y="87313"/>
                </a:cubicBezTo>
                <a:cubicBezTo>
                  <a:pt x="79375" y="96589"/>
                  <a:pt x="80814" y="105569"/>
                  <a:pt x="83493" y="113953"/>
                </a:cubicBezTo>
                <a:lnTo>
                  <a:pt x="3473" y="193973"/>
                </a:lnTo>
                <a:cubicBezTo>
                  <a:pt x="1240" y="196205"/>
                  <a:pt x="0" y="199231"/>
                  <a:pt x="0" y="202406"/>
                </a:cubicBezTo>
                <a:lnTo>
                  <a:pt x="0" y="242094"/>
                </a:lnTo>
                <a:cubicBezTo>
                  <a:pt x="0" y="248692"/>
                  <a:pt x="5308" y="254000"/>
                  <a:pt x="11906" y="254000"/>
                </a:cubicBezTo>
                <a:lnTo>
                  <a:pt x="51594" y="254000"/>
                </a:lnTo>
                <a:cubicBezTo>
                  <a:pt x="58192" y="254000"/>
                  <a:pt x="63500" y="248692"/>
                  <a:pt x="63500" y="242094"/>
                </a:cubicBezTo>
                <a:lnTo>
                  <a:pt x="63500" y="222250"/>
                </a:lnTo>
                <a:lnTo>
                  <a:pt x="83344" y="222250"/>
                </a:lnTo>
                <a:cubicBezTo>
                  <a:pt x="89942" y="222250"/>
                  <a:pt x="95250" y="216942"/>
                  <a:pt x="95250" y="210344"/>
                </a:cubicBezTo>
                <a:lnTo>
                  <a:pt x="95250" y="190500"/>
                </a:lnTo>
                <a:lnTo>
                  <a:pt x="115094" y="190500"/>
                </a:lnTo>
                <a:cubicBezTo>
                  <a:pt x="118269" y="190500"/>
                  <a:pt x="121295" y="189260"/>
                  <a:pt x="123527" y="187027"/>
                </a:cubicBezTo>
                <a:lnTo>
                  <a:pt x="140047" y="170507"/>
                </a:lnTo>
                <a:cubicBezTo>
                  <a:pt x="148431" y="173186"/>
                  <a:pt x="157411" y="174625"/>
                  <a:pt x="166688" y="174625"/>
                </a:cubicBezTo>
                <a:close/>
                <a:moveTo>
                  <a:pt x="186531" y="47625"/>
                </a:moveTo>
                <a:cubicBezTo>
                  <a:pt x="197483" y="47625"/>
                  <a:pt x="206375" y="56517"/>
                  <a:pt x="206375" y="67469"/>
                </a:cubicBezTo>
                <a:cubicBezTo>
                  <a:pt x="206375" y="78421"/>
                  <a:pt x="197483" y="87313"/>
                  <a:pt x="186531" y="87313"/>
                </a:cubicBezTo>
                <a:cubicBezTo>
                  <a:pt x="175579" y="87313"/>
                  <a:pt x="166688" y="78421"/>
                  <a:pt x="166688" y="67469"/>
                </a:cubicBezTo>
                <a:cubicBezTo>
                  <a:pt x="166688" y="56517"/>
                  <a:pt x="175579" y="47625"/>
                  <a:pt x="186531" y="47625"/>
                </a:cubicBez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17" name="Text 15"/>
          <p:cNvSpPr/>
          <p:nvPr/>
        </p:nvSpPr>
        <p:spPr>
          <a:xfrm>
            <a:off x="1193800" y="4483100"/>
            <a:ext cx="1816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Password Cracking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23900" y="4991100"/>
            <a:ext cx="4610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Взлом паролей и их защита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670550" y="4273550"/>
            <a:ext cx="4940300" cy="2070100"/>
          </a:xfrm>
          <a:custGeom>
            <a:avLst/>
            <a:gdLst/>
            <a:ahLst/>
            <a:cxnLst/>
            <a:rect l="l" t="t" r="r" b="b"/>
            <a:pathLst>
              <a:path w="4940300" h="2070100">
                <a:moveTo>
                  <a:pt x="0" y="0"/>
                </a:moveTo>
                <a:lnTo>
                  <a:pt x="4940300" y="0"/>
                </a:lnTo>
                <a:lnTo>
                  <a:pt x="4940300" y="2070100"/>
                </a:lnTo>
                <a:lnTo>
                  <a:pt x="0" y="20701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927725" y="4533900"/>
            <a:ext cx="222250" cy="254000"/>
          </a:xfrm>
          <a:custGeom>
            <a:avLst/>
            <a:gdLst/>
            <a:ahLst/>
            <a:cxnLst/>
            <a:rect l="l" t="t" r="r" b="b"/>
            <a:pathLst>
              <a:path w="222250" h="254000">
                <a:moveTo>
                  <a:pt x="84832" y="-7937"/>
                </a:moveTo>
                <a:cubicBezTo>
                  <a:pt x="66774" y="-7937"/>
                  <a:pt x="56158" y="20985"/>
                  <a:pt x="50949" y="47625"/>
                </a:cubicBezTo>
                <a:lnTo>
                  <a:pt x="35719" y="47625"/>
                </a:lnTo>
                <a:cubicBezTo>
                  <a:pt x="29121" y="47625"/>
                  <a:pt x="23812" y="52933"/>
                  <a:pt x="23812" y="59531"/>
                </a:cubicBezTo>
                <a:cubicBezTo>
                  <a:pt x="23812" y="66129"/>
                  <a:pt x="29121" y="71438"/>
                  <a:pt x="35719" y="71438"/>
                </a:cubicBezTo>
                <a:lnTo>
                  <a:pt x="47625" y="71438"/>
                </a:lnTo>
                <a:lnTo>
                  <a:pt x="47625" y="87313"/>
                </a:lnTo>
                <a:cubicBezTo>
                  <a:pt x="47625" y="95746"/>
                  <a:pt x="49262" y="103783"/>
                  <a:pt x="52239" y="111125"/>
                </a:cubicBezTo>
                <a:lnTo>
                  <a:pt x="47625" y="111125"/>
                </a:lnTo>
                <a:lnTo>
                  <a:pt x="47625" y="111125"/>
                </a:lnTo>
                <a:lnTo>
                  <a:pt x="37455" y="111125"/>
                </a:lnTo>
                <a:cubicBezTo>
                  <a:pt x="29914" y="111125"/>
                  <a:pt x="23812" y="117227"/>
                  <a:pt x="23812" y="124768"/>
                </a:cubicBezTo>
                <a:cubicBezTo>
                  <a:pt x="23812" y="126256"/>
                  <a:pt x="24061" y="127695"/>
                  <a:pt x="24507" y="129084"/>
                </a:cubicBezTo>
                <a:lnTo>
                  <a:pt x="38844" y="172045"/>
                </a:lnTo>
                <a:cubicBezTo>
                  <a:pt x="19943" y="188317"/>
                  <a:pt x="7938" y="212378"/>
                  <a:pt x="7938" y="239266"/>
                </a:cubicBezTo>
                <a:cubicBezTo>
                  <a:pt x="7938" y="247402"/>
                  <a:pt x="14536" y="254000"/>
                  <a:pt x="22671" y="254000"/>
                </a:cubicBezTo>
                <a:lnTo>
                  <a:pt x="199579" y="254000"/>
                </a:lnTo>
                <a:cubicBezTo>
                  <a:pt x="207714" y="254000"/>
                  <a:pt x="214313" y="247402"/>
                  <a:pt x="214313" y="239266"/>
                </a:cubicBezTo>
                <a:cubicBezTo>
                  <a:pt x="214313" y="212378"/>
                  <a:pt x="202307" y="188317"/>
                  <a:pt x="183406" y="172095"/>
                </a:cubicBezTo>
                <a:lnTo>
                  <a:pt x="197743" y="129133"/>
                </a:lnTo>
                <a:cubicBezTo>
                  <a:pt x="198189" y="127744"/>
                  <a:pt x="198437" y="126305"/>
                  <a:pt x="198437" y="124817"/>
                </a:cubicBezTo>
                <a:cubicBezTo>
                  <a:pt x="198437" y="117277"/>
                  <a:pt x="192336" y="111175"/>
                  <a:pt x="184795" y="111175"/>
                </a:cubicBezTo>
                <a:lnTo>
                  <a:pt x="174625" y="111175"/>
                </a:lnTo>
                <a:lnTo>
                  <a:pt x="174625" y="111175"/>
                </a:lnTo>
                <a:lnTo>
                  <a:pt x="170011" y="111175"/>
                </a:lnTo>
                <a:cubicBezTo>
                  <a:pt x="172988" y="103832"/>
                  <a:pt x="174625" y="95796"/>
                  <a:pt x="174625" y="87362"/>
                </a:cubicBezTo>
                <a:lnTo>
                  <a:pt x="174625" y="71487"/>
                </a:lnTo>
                <a:lnTo>
                  <a:pt x="186531" y="71487"/>
                </a:lnTo>
                <a:cubicBezTo>
                  <a:pt x="193129" y="71487"/>
                  <a:pt x="198437" y="66179"/>
                  <a:pt x="198437" y="59581"/>
                </a:cubicBezTo>
                <a:cubicBezTo>
                  <a:pt x="198437" y="52983"/>
                  <a:pt x="193129" y="47675"/>
                  <a:pt x="186531" y="47675"/>
                </a:cubicBezTo>
                <a:lnTo>
                  <a:pt x="171301" y="47675"/>
                </a:lnTo>
                <a:cubicBezTo>
                  <a:pt x="166142" y="21034"/>
                  <a:pt x="155476" y="-7888"/>
                  <a:pt x="137418" y="-7888"/>
                </a:cubicBezTo>
                <a:cubicBezTo>
                  <a:pt x="132655" y="-7888"/>
                  <a:pt x="127992" y="-5953"/>
                  <a:pt x="123775" y="-3820"/>
                </a:cubicBezTo>
                <a:cubicBezTo>
                  <a:pt x="119707" y="-1786"/>
                  <a:pt x="114647" y="50"/>
                  <a:pt x="111125" y="50"/>
                </a:cubicBezTo>
                <a:cubicBezTo>
                  <a:pt x="107603" y="50"/>
                  <a:pt x="102543" y="-1786"/>
                  <a:pt x="98475" y="-3820"/>
                </a:cubicBezTo>
                <a:cubicBezTo>
                  <a:pt x="94258" y="-6003"/>
                  <a:pt x="89595" y="-7937"/>
                  <a:pt x="84832" y="-7937"/>
                </a:cubicBezTo>
                <a:close/>
                <a:moveTo>
                  <a:pt x="131316" y="232370"/>
                </a:moveTo>
                <a:lnTo>
                  <a:pt x="119013" y="197197"/>
                </a:lnTo>
                <a:lnTo>
                  <a:pt x="132854" y="181074"/>
                </a:lnTo>
                <a:cubicBezTo>
                  <a:pt x="134193" y="179487"/>
                  <a:pt x="134937" y="177502"/>
                  <a:pt x="134937" y="175419"/>
                </a:cubicBezTo>
                <a:cubicBezTo>
                  <a:pt x="134937" y="170607"/>
                  <a:pt x="131068" y="166737"/>
                  <a:pt x="126256" y="166737"/>
                </a:cubicBezTo>
                <a:lnTo>
                  <a:pt x="95994" y="166737"/>
                </a:lnTo>
                <a:cubicBezTo>
                  <a:pt x="91182" y="166737"/>
                  <a:pt x="87312" y="170607"/>
                  <a:pt x="87312" y="175419"/>
                </a:cubicBezTo>
                <a:cubicBezTo>
                  <a:pt x="87312" y="177502"/>
                  <a:pt x="88057" y="179487"/>
                  <a:pt x="89396" y="181074"/>
                </a:cubicBezTo>
                <a:lnTo>
                  <a:pt x="103237" y="197197"/>
                </a:lnTo>
                <a:lnTo>
                  <a:pt x="90934" y="232370"/>
                </a:lnTo>
                <a:lnTo>
                  <a:pt x="62657" y="142875"/>
                </a:lnTo>
                <a:lnTo>
                  <a:pt x="80367" y="142875"/>
                </a:lnTo>
                <a:cubicBezTo>
                  <a:pt x="89495" y="147935"/>
                  <a:pt x="99963" y="150813"/>
                  <a:pt x="111125" y="150813"/>
                </a:cubicBezTo>
                <a:cubicBezTo>
                  <a:pt x="122287" y="150813"/>
                  <a:pt x="132755" y="147935"/>
                  <a:pt x="141883" y="142875"/>
                </a:cubicBezTo>
                <a:lnTo>
                  <a:pt x="159593" y="142875"/>
                </a:lnTo>
                <a:lnTo>
                  <a:pt x="131316" y="232370"/>
                </a:lnTo>
                <a:close/>
                <a:moveTo>
                  <a:pt x="111125" y="127000"/>
                </a:moveTo>
                <a:cubicBezTo>
                  <a:pt x="93911" y="127000"/>
                  <a:pt x="79276" y="116036"/>
                  <a:pt x="73769" y="100707"/>
                </a:cubicBezTo>
                <a:cubicBezTo>
                  <a:pt x="76597" y="102295"/>
                  <a:pt x="79871" y="103188"/>
                  <a:pt x="83344" y="103188"/>
                </a:cubicBezTo>
                <a:lnTo>
                  <a:pt x="89495" y="103188"/>
                </a:lnTo>
                <a:cubicBezTo>
                  <a:pt x="97681" y="103188"/>
                  <a:pt x="104924" y="97929"/>
                  <a:pt x="107504" y="90190"/>
                </a:cubicBezTo>
                <a:cubicBezTo>
                  <a:pt x="108645" y="86717"/>
                  <a:pt x="113556" y="86717"/>
                  <a:pt x="114697" y="90190"/>
                </a:cubicBezTo>
                <a:cubicBezTo>
                  <a:pt x="117277" y="97929"/>
                  <a:pt x="124569" y="103188"/>
                  <a:pt x="132705" y="103188"/>
                </a:cubicBezTo>
                <a:lnTo>
                  <a:pt x="138857" y="103188"/>
                </a:lnTo>
                <a:cubicBezTo>
                  <a:pt x="142329" y="103188"/>
                  <a:pt x="145604" y="102295"/>
                  <a:pt x="148431" y="100707"/>
                </a:cubicBezTo>
                <a:cubicBezTo>
                  <a:pt x="142925" y="116036"/>
                  <a:pt x="128290" y="127000"/>
                  <a:pt x="111075" y="127000"/>
                </a:cubicBezTo>
                <a:close/>
              </a:path>
            </a:pathLst>
          </a:custGeom>
          <a:solidFill>
            <a:srgbClr val="00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6350000" y="4483100"/>
            <a:ext cx="1803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Social Engineering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880100" y="4991100"/>
            <a:ext cx="4610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Социальная инженерия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14350" y="6559550"/>
            <a:ext cx="10096500" cy="2070100"/>
          </a:xfrm>
          <a:custGeom>
            <a:avLst/>
            <a:gdLst/>
            <a:ahLst/>
            <a:cxnLst/>
            <a:rect l="l" t="t" r="r" b="b"/>
            <a:pathLst>
              <a:path w="10096500" h="2070100">
                <a:moveTo>
                  <a:pt x="0" y="0"/>
                </a:moveTo>
                <a:lnTo>
                  <a:pt x="10096500" y="0"/>
                </a:lnTo>
                <a:lnTo>
                  <a:pt x="10096500" y="2070100"/>
                </a:lnTo>
                <a:lnTo>
                  <a:pt x="0" y="20701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87400" y="6819900"/>
            <a:ext cx="190500" cy="254000"/>
          </a:xfrm>
          <a:custGeom>
            <a:avLst/>
            <a:gdLst/>
            <a:ahLst/>
            <a:cxnLst/>
            <a:rect l="l" t="t" r="r" b="b"/>
            <a:pathLst>
              <a:path w="190500" h="254000">
                <a:moveTo>
                  <a:pt x="47625" y="47625"/>
                </a:moveTo>
                <a:cubicBezTo>
                  <a:pt x="47625" y="21332"/>
                  <a:pt x="68957" y="0"/>
                  <a:pt x="95250" y="0"/>
                </a:cubicBezTo>
                <a:cubicBezTo>
                  <a:pt x="120204" y="0"/>
                  <a:pt x="140692" y="19199"/>
                  <a:pt x="142726" y="43656"/>
                </a:cubicBezTo>
                <a:lnTo>
                  <a:pt x="115094" y="43656"/>
                </a:lnTo>
                <a:cubicBezTo>
                  <a:pt x="108496" y="43656"/>
                  <a:pt x="103188" y="48964"/>
                  <a:pt x="103188" y="55563"/>
                </a:cubicBezTo>
                <a:cubicBezTo>
                  <a:pt x="103188" y="62161"/>
                  <a:pt x="108496" y="67469"/>
                  <a:pt x="115094" y="67469"/>
                </a:cubicBezTo>
                <a:lnTo>
                  <a:pt x="142875" y="67469"/>
                </a:lnTo>
                <a:lnTo>
                  <a:pt x="142875" y="91281"/>
                </a:lnTo>
                <a:lnTo>
                  <a:pt x="115094" y="91281"/>
                </a:lnTo>
                <a:cubicBezTo>
                  <a:pt x="108496" y="91281"/>
                  <a:pt x="103188" y="96589"/>
                  <a:pt x="103188" y="103188"/>
                </a:cubicBezTo>
                <a:cubicBezTo>
                  <a:pt x="103188" y="109786"/>
                  <a:pt x="108496" y="115094"/>
                  <a:pt x="115094" y="115094"/>
                </a:cubicBezTo>
                <a:lnTo>
                  <a:pt x="142726" y="115094"/>
                </a:lnTo>
                <a:cubicBezTo>
                  <a:pt x="140692" y="139551"/>
                  <a:pt x="120253" y="158750"/>
                  <a:pt x="95250" y="158750"/>
                </a:cubicBezTo>
                <a:cubicBezTo>
                  <a:pt x="68957" y="158750"/>
                  <a:pt x="47625" y="137418"/>
                  <a:pt x="47625" y="111125"/>
                </a:cubicBezTo>
                <a:lnTo>
                  <a:pt x="47625" y="47625"/>
                </a:lnTo>
                <a:close/>
                <a:moveTo>
                  <a:pt x="11906" y="79375"/>
                </a:moveTo>
                <a:cubicBezTo>
                  <a:pt x="18504" y="79375"/>
                  <a:pt x="23812" y="84683"/>
                  <a:pt x="23812" y="91281"/>
                </a:cubicBezTo>
                <a:lnTo>
                  <a:pt x="23812" y="111125"/>
                </a:lnTo>
                <a:cubicBezTo>
                  <a:pt x="23812" y="150564"/>
                  <a:pt x="55811" y="182563"/>
                  <a:pt x="95250" y="182563"/>
                </a:cubicBezTo>
                <a:cubicBezTo>
                  <a:pt x="134689" y="182563"/>
                  <a:pt x="166688" y="150564"/>
                  <a:pt x="166688" y="111125"/>
                </a:cubicBezTo>
                <a:lnTo>
                  <a:pt x="166688" y="91281"/>
                </a:lnTo>
                <a:cubicBezTo>
                  <a:pt x="166688" y="84683"/>
                  <a:pt x="171996" y="79375"/>
                  <a:pt x="178594" y="79375"/>
                </a:cubicBezTo>
                <a:cubicBezTo>
                  <a:pt x="185192" y="79375"/>
                  <a:pt x="190500" y="84683"/>
                  <a:pt x="190500" y="91281"/>
                </a:cubicBezTo>
                <a:lnTo>
                  <a:pt x="190500" y="111125"/>
                </a:lnTo>
                <a:cubicBezTo>
                  <a:pt x="190500" y="159693"/>
                  <a:pt x="154136" y="199777"/>
                  <a:pt x="107156" y="205631"/>
                </a:cubicBezTo>
                <a:lnTo>
                  <a:pt x="107156" y="230188"/>
                </a:lnTo>
                <a:lnTo>
                  <a:pt x="130969" y="230188"/>
                </a:lnTo>
                <a:cubicBezTo>
                  <a:pt x="137567" y="230188"/>
                  <a:pt x="142875" y="235496"/>
                  <a:pt x="142875" y="242094"/>
                </a:cubicBezTo>
                <a:cubicBezTo>
                  <a:pt x="142875" y="248692"/>
                  <a:pt x="137567" y="254000"/>
                  <a:pt x="130969" y="254000"/>
                </a:cubicBezTo>
                <a:lnTo>
                  <a:pt x="59531" y="254000"/>
                </a:lnTo>
                <a:cubicBezTo>
                  <a:pt x="52933" y="254000"/>
                  <a:pt x="47625" y="248692"/>
                  <a:pt x="47625" y="242094"/>
                </a:cubicBezTo>
                <a:cubicBezTo>
                  <a:pt x="47625" y="235496"/>
                  <a:pt x="52933" y="230188"/>
                  <a:pt x="59531" y="230188"/>
                </a:cubicBezTo>
                <a:lnTo>
                  <a:pt x="83344" y="230188"/>
                </a:lnTo>
                <a:lnTo>
                  <a:pt x="83344" y="205631"/>
                </a:lnTo>
                <a:cubicBezTo>
                  <a:pt x="36364" y="199777"/>
                  <a:pt x="0" y="159693"/>
                  <a:pt x="0" y="111125"/>
                </a:cubicBezTo>
                <a:lnTo>
                  <a:pt x="0" y="91281"/>
                </a:lnTo>
                <a:cubicBezTo>
                  <a:pt x="0" y="84683"/>
                  <a:pt x="5308" y="79375"/>
                  <a:pt x="11906" y="79375"/>
                </a:cubicBezTo>
                <a:close/>
              </a:path>
            </a:pathLst>
          </a:custGeom>
          <a:solidFill>
            <a:srgbClr val="FF6600"/>
          </a:solidFill>
          <a:ln/>
        </p:spPr>
      </p:sp>
      <p:sp>
        <p:nvSpPr>
          <p:cNvPr id="25" name="Text 23"/>
          <p:cNvSpPr/>
          <p:nvPr/>
        </p:nvSpPr>
        <p:spPr>
          <a:xfrm>
            <a:off x="1193800" y="6769100"/>
            <a:ext cx="952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Deepfake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23900" y="7277100"/>
            <a:ext cx="9766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Технологии подделки голоса и видео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10928350" y="1987550"/>
            <a:ext cx="4813300" cy="4432300"/>
          </a:xfrm>
          <a:custGeom>
            <a:avLst/>
            <a:gdLst/>
            <a:ahLst/>
            <a:cxnLst/>
            <a:rect l="l" t="t" r="r" b="b"/>
            <a:pathLst>
              <a:path w="4813300" h="4432300">
                <a:moveTo>
                  <a:pt x="0" y="0"/>
                </a:moveTo>
                <a:lnTo>
                  <a:pt x="4813300" y="0"/>
                </a:lnTo>
                <a:lnTo>
                  <a:pt x="4813300" y="4432300"/>
                </a:lnTo>
                <a:lnTo>
                  <a:pt x="0" y="44323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1080750" y="2197100"/>
            <a:ext cx="4508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00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[ WIKI INTERFACE ]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11150600" y="2717800"/>
            <a:ext cx="4368800" cy="3479800"/>
          </a:xfrm>
          <a:custGeom>
            <a:avLst/>
            <a:gdLst/>
            <a:ahLst/>
            <a:cxnLst/>
            <a:rect l="l" t="t" r="r" b="b"/>
            <a:pathLst>
              <a:path w="4368800" h="3479800">
                <a:moveTo>
                  <a:pt x="0" y="0"/>
                </a:moveTo>
                <a:lnTo>
                  <a:pt x="4368800" y="0"/>
                </a:lnTo>
                <a:lnTo>
                  <a:pt x="4368800" y="3479800"/>
                </a:lnTo>
                <a:lnTo>
                  <a:pt x="0" y="34798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01FFFF">
                <a:alpha val="30196"/>
              </a:srgbClr>
            </a:solidFill>
            <a:prstDash val="dash"/>
          </a:ln>
        </p:spPr>
      </p:sp>
      <p:sp>
        <p:nvSpPr>
          <p:cNvPr id="30" name="Shape 28"/>
          <p:cNvSpPr/>
          <p:nvPr/>
        </p:nvSpPr>
        <p:spPr>
          <a:xfrm>
            <a:off x="13030200" y="39243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168235"/>
                </a:moveTo>
                <a:lnTo>
                  <a:pt x="304800" y="536496"/>
                </a:lnTo>
                <a:lnTo>
                  <a:pt x="305395" y="536258"/>
                </a:lnTo>
                <a:cubicBezTo>
                  <a:pt x="370403" y="509230"/>
                  <a:pt x="440174" y="495300"/>
                  <a:pt x="510540" y="495300"/>
                </a:cubicBezTo>
                <a:lnTo>
                  <a:pt x="533400" y="495300"/>
                </a:lnTo>
                <a:lnTo>
                  <a:pt x="533400" y="114300"/>
                </a:lnTo>
                <a:lnTo>
                  <a:pt x="510540" y="114300"/>
                </a:lnTo>
                <a:cubicBezTo>
                  <a:pt x="460296" y="114300"/>
                  <a:pt x="410408" y="124301"/>
                  <a:pt x="363974" y="143589"/>
                </a:cubicBezTo>
                <a:cubicBezTo>
                  <a:pt x="343972" y="151924"/>
                  <a:pt x="324207" y="160139"/>
                  <a:pt x="304800" y="168235"/>
                </a:cubicBezTo>
                <a:close/>
                <a:moveTo>
                  <a:pt x="274915" y="73223"/>
                </a:moveTo>
                <a:lnTo>
                  <a:pt x="304800" y="85725"/>
                </a:lnTo>
                <a:lnTo>
                  <a:pt x="334685" y="73223"/>
                </a:lnTo>
                <a:cubicBezTo>
                  <a:pt x="390406" y="50006"/>
                  <a:pt x="450175" y="38100"/>
                  <a:pt x="510540" y="38100"/>
                </a:cubicBezTo>
                <a:lnTo>
                  <a:pt x="552450" y="38100"/>
                </a:lnTo>
                <a:cubicBezTo>
                  <a:pt x="584002" y="38100"/>
                  <a:pt x="609600" y="63698"/>
                  <a:pt x="609600" y="95250"/>
                </a:cubicBezTo>
                <a:lnTo>
                  <a:pt x="609600" y="514350"/>
                </a:lnTo>
                <a:cubicBezTo>
                  <a:pt x="609600" y="545902"/>
                  <a:pt x="584002" y="571500"/>
                  <a:pt x="552450" y="571500"/>
                </a:cubicBezTo>
                <a:lnTo>
                  <a:pt x="510540" y="571500"/>
                </a:lnTo>
                <a:cubicBezTo>
                  <a:pt x="450175" y="571500"/>
                  <a:pt x="390406" y="583406"/>
                  <a:pt x="334685" y="606623"/>
                </a:cubicBezTo>
                <a:lnTo>
                  <a:pt x="319445" y="612934"/>
                </a:lnTo>
                <a:cubicBezTo>
                  <a:pt x="310039" y="616863"/>
                  <a:pt x="299561" y="616863"/>
                  <a:pt x="290155" y="612934"/>
                </a:cubicBezTo>
                <a:lnTo>
                  <a:pt x="274915" y="606623"/>
                </a:lnTo>
                <a:cubicBezTo>
                  <a:pt x="219194" y="583406"/>
                  <a:pt x="159425" y="571500"/>
                  <a:pt x="99060" y="571500"/>
                </a:cubicBezTo>
                <a:lnTo>
                  <a:pt x="57150" y="571500"/>
                </a:lnTo>
                <a:cubicBezTo>
                  <a:pt x="25598" y="571500"/>
                  <a:pt x="0" y="545902"/>
                  <a:pt x="0" y="514350"/>
                </a:cubicBezTo>
                <a:lnTo>
                  <a:pt x="0" y="95250"/>
                </a:lnTo>
                <a:cubicBezTo>
                  <a:pt x="0" y="63698"/>
                  <a:pt x="25598" y="38100"/>
                  <a:pt x="57150" y="38100"/>
                </a:cubicBezTo>
                <a:lnTo>
                  <a:pt x="99060" y="38100"/>
                </a:lnTo>
                <a:cubicBezTo>
                  <a:pt x="159425" y="38100"/>
                  <a:pt x="219194" y="50006"/>
                  <a:pt x="274915" y="73223"/>
                </a:cubicBezTo>
                <a:close/>
              </a:path>
            </a:pathLst>
          </a:custGeom>
          <a:solidFill>
            <a:srgbClr val="01FFFF">
              <a:alpha val="30196"/>
            </a:srgbClr>
          </a:solidFill>
          <a:ln/>
        </p:spPr>
      </p:sp>
      <p:sp>
        <p:nvSpPr>
          <p:cNvPr id="31" name="Text 29"/>
          <p:cNvSpPr/>
          <p:nvPr/>
        </p:nvSpPr>
        <p:spPr>
          <a:xfrm>
            <a:off x="12488863" y="4686300"/>
            <a:ext cx="1689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dirty="0">
                <a:solidFill>
                  <a:srgbClr val="01FFFF">
                    <a:alpha val="5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Страница wiki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10928350" y="6635750"/>
            <a:ext cx="4813300" cy="1993900"/>
          </a:xfrm>
          <a:custGeom>
            <a:avLst/>
            <a:gdLst/>
            <a:ahLst/>
            <a:cxnLst/>
            <a:rect l="l" t="t" r="r" b="b"/>
            <a:pathLst>
              <a:path w="4813300" h="1993900">
                <a:moveTo>
                  <a:pt x="0" y="0"/>
                </a:moveTo>
                <a:lnTo>
                  <a:pt x="4813300" y="0"/>
                </a:lnTo>
                <a:lnTo>
                  <a:pt x="4813300" y="1993900"/>
                </a:lnTo>
                <a:lnTo>
                  <a:pt x="0" y="19939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1137900" y="6845300"/>
            <a:ext cx="4495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00FF4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📊 2024 STATISTICS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11137900" y="7353300"/>
            <a:ext cx="1917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Phishing attempts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15083368" y="7302500"/>
            <a:ext cx="558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FF6600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893M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11137900" y="7759700"/>
            <a:ext cx="4394200" cy="50800"/>
          </a:xfrm>
          <a:custGeom>
            <a:avLst/>
            <a:gdLst/>
            <a:ahLst/>
            <a:cxnLst/>
            <a:rect l="l" t="t" r="r" b="b"/>
            <a:pathLst>
              <a:path w="4394200" h="50800">
                <a:moveTo>
                  <a:pt x="0" y="0"/>
                </a:moveTo>
                <a:lnTo>
                  <a:pt x="4394200" y="0"/>
                </a:lnTo>
                <a:lnTo>
                  <a:pt x="4394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/>
        </p:spPr>
      </p:sp>
      <p:sp>
        <p:nvSpPr>
          <p:cNvPr id="37" name="Shape 35"/>
          <p:cNvSpPr/>
          <p:nvPr/>
        </p:nvSpPr>
        <p:spPr>
          <a:xfrm>
            <a:off x="11137900" y="7759700"/>
            <a:ext cx="3733800" cy="50800"/>
          </a:xfrm>
          <a:custGeom>
            <a:avLst/>
            <a:gdLst/>
            <a:ahLst/>
            <a:cxnLst/>
            <a:rect l="l" t="t" r="r" b="b"/>
            <a:pathLst>
              <a:path w="3733800" h="50800">
                <a:moveTo>
                  <a:pt x="0" y="0"/>
                </a:moveTo>
                <a:lnTo>
                  <a:pt x="3733800" y="0"/>
                </a:lnTo>
                <a:lnTo>
                  <a:pt x="37338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/>
        </p:spPr>
      </p:sp>
      <p:sp>
        <p:nvSpPr>
          <p:cNvPr id="38" name="Text 36"/>
          <p:cNvSpPr/>
          <p:nvPr/>
        </p:nvSpPr>
        <p:spPr>
          <a:xfrm>
            <a:off x="11137900" y="7962900"/>
            <a:ext cx="2032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AI-powered attacks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15193434" y="7912100"/>
            <a:ext cx="457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FF00FF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67%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11137900" y="8369300"/>
            <a:ext cx="4394200" cy="50800"/>
          </a:xfrm>
          <a:custGeom>
            <a:avLst/>
            <a:gdLst/>
            <a:ahLst/>
            <a:cxnLst/>
            <a:rect l="l" t="t" r="r" b="b"/>
            <a:pathLst>
              <a:path w="4394200" h="50800">
                <a:moveTo>
                  <a:pt x="0" y="0"/>
                </a:moveTo>
                <a:lnTo>
                  <a:pt x="4394200" y="0"/>
                </a:lnTo>
                <a:lnTo>
                  <a:pt x="43942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/>
        </p:spPr>
      </p:sp>
      <p:sp>
        <p:nvSpPr>
          <p:cNvPr id="41" name="Shape 39"/>
          <p:cNvSpPr/>
          <p:nvPr/>
        </p:nvSpPr>
        <p:spPr>
          <a:xfrm>
            <a:off x="11137900" y="8369300"/>
            <a:ext cx="2946400" cy="50800"/>
          </a:xfrm>
          <a:custGeom>
            <a:avLst/>
            <a:gdLst/>
            <a:ahLst/>
            <a:cxnLst/>
            <a:rect l="l" t="t" r="r" b="b"/>
            <a:pathLst>
              <a:path w="2946400" h="50800">
                <a:moveTo>
                  <a:pt x="0" y="0"/>
                </a:moveTo>
                <a:lnTo>
                  <a:pt x="2946400" y="0"/>
                </a:lnTo>
                <a:lnTo>
                  <a:pt x="29464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327218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50000">
                <a:srgbClr val="FFFFFF">
                  <a:alpha val="3000"/>
                </a:srgbClr>
              </a:gs>
              <a:gs pos="100000">
                <a:srgbClr val="FFFFFF">
                  <a:alpha val="3000"/>
                </a:srgbClr>
              </a:gs>
            </a:gsLst>
            <a:lin ang="5400000" scaled="1"/>
          </a:gradFill>
          <a:ln/>
        </p:spPr>
      </p:sp>
      <p:sp>
        <p:nvSpPr>
          <p:cNvPr id="43" name="Text 23">
            <a:extLst>
              <a:ext uri="{FF2B5EF4-FFF2-40B4-BE49-F238E27FC236}">
                <a16:creationId xmlns:a16="http://schemas.microsoft.com/office/drawing/2014/main" id="{A2A89206-7DC7-0193-9CBA-8CA83B9AF690}"/>
              </a:ext>
            </a:extLst>
          </p:cNvPr>
          <p:cNvSpPr/>
          <p:nvPr/>
        </p:nvSpPr>
        <p:spPr>
          <a:xfrm>
            <a:off x="688312" y="1447231"/>
            <a:ext cx="5457405" cy="125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 err="1">
                <a:solidFill>
                  <a:srgbClr val="E0E0E0"/>
                </a:solidFill>
                <a:latin typeface="Oranienbaum"/>
              </a:rPr>
              <a:t>Официальные</a:t>
            </a:r>
            <a:r>
              <a:rPr lang="en-US" dirty="0">
                <a:solidFill>
                  <a:srgbClr val="E0E0E0"/>
                </a:solidFill>
                <a:latin typeface="Oranienbaum"/>
              </a:rPr>
              <a:t> </a:t>
            </a:r>
            <a:r>
              <a:rPr lang="en-US" dirty="0" err="1">
                <a:solidFill>
                  <a:srgbClr val="E0E0E0"/>
                </a:solidFill>
                <a:latin typeface="Oranienbaum"/>
              </a:rPr>
              <a:t>источники</a:t>
            </a:r>
          </a:p>
        </p:txBody>
      </p:sp>
      <p:sp>
        <p:nvSpPr>
          <p:cNvPr id="44" name="Text 24">
            <a:extLst>
              <a:ext uri="{FF2B5EF4-FFF2-40B4-BE49-F238E27FC236}">
                <a16:creationId xmlns:a16="http://schemas.microsoft.com/office/drawing/2014/main" id="{4DCE3C5F-C120-DDD9-5CAD-0A0F55379B7E}"/>
              </a:ext>
            </a:extLst>
          </p:cNvPr>
          <p:cNvSpPr/>
          <p:nvPr/>
        </p:nvSpPr>
        <p:spPr>
          <a:xfrm>
            <a:off x="726390" y="8013336"/>
            <a:ext cx="9766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 err="1">
                <a:solidFill>
                  <a:srgbClr val="E0E0E0">
                    <a:alpha val="70000"/>
                  </a:srgbClr>
                </a:solidFill>
                <a:latin typeface="MiSans"/>
                <a:ea typeface="MiSans"/>
                <a:cs typeface="MiSans"/>
              </a:rPr>
              <a:t>Сатьи</a:t>
            </a: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MiSans"/>
                <a:ea typeface="MiSans"/>
                <a:cs typeface="MiSans"/>
              </a:rPr>
              <a:t> </a:t>
            </a:r>
            <a:r>
              <a:rPr lang="en-US" sz="1400" dirty="0" err="1">
                <a:solidFill>
                  <a:srgbClr val="E0E0E0">
                    <a:alpha val="70000"/>
                  </a:srgbClr>
                </a:solidFill>
                <a:latin typeface="MiSans"/>
                <a:ea typeface="MiSans"/>
                <a:cs typeface="MiSans"/>
              </a:rPr>
              <a:t>из</a:t>
            </a: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MiSans"/>
                <a:ea typeface="MiSans"/>
                <a:cs typeface="MiSans"/>
              </a:rPr>
              <a:t> </a:t>
            </a:r>
            <a:r>
              <a:rPr lang="en-US" sz="1400" dirty="0" err="1">
                <a:solidFill>
                  <a:srgbClr val="E0E0E0">
                    <a:alpha val="70000"/>
                  </a:srgbClr>
                </a:solidFill>
                <a:latin typeface="MiSans"/>
                <a:ea typeface="MiSans"/>
                <a:cs typeface="MiSans"/>
              </a:rPr>
              <a:t>блога</a:t>
            </a: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MiSans"/>
                <a:ea typeface="MiSans"/>
                <a:cs typeface="MiSans"/>
              </a:rPr>
              <a:t> </a:t>
            </a:r>
            <a:r>
              <a:rPr lang="en-US" sz="1400" dirty="0" err="1">
                <a:solidFill>
                  <a:srgbClr val="E0E0E0">
                    <a:alpha val="70000"/>
                  </a:srgbClr>
                </a:solidFill>
                <a:latin typeface="MiSans"/>
                <a:ea typeface="MiSans"/>
                <a:cs typeface="MiSans"/>
              </a:rPr>
              <a:t>Каспрского</a:t>
            </a: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MiSans"/>
                <a:ea typeface="MiSans"/>
                <a:cs typeface="MiSans"/>
              </a:rPr>
              <a:t> и </a:t>
            </a:r>
            <a:r>
              <a:rPr lang="en-US" sz="1400" dirty="0" err="1">
                <a:solidFill>
                  <a:srgbClr val="E0E0E0">
                    <a:alpha val="70000"/>
                  </a:srgbClr>
                </a:solidFill>
                <a:latin typeface="MiSans"/>
                <a:ea typeface="MiSans"/>
                <a:cs typeface="MiSans"/>
              </a:rPr>
              <a:t>сайта</a:t>
            </a: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MiSans"/>
                <a:ea typeface="MiSans"/>
                <a:cs typeface="MiSans"/>
              </a:rPr>
              <a:t> </a:t>
            </a:r>
            <a:r>
              <a:rPr lang="en-US" sz="1400" dirty="0" err="1">
                <a:solidFill>
                  <a:srgbClr val="E0E0E0">
                    <a:alpha val="70000"/>
                  </a:srgbClr>
                </a:solidFill>
                <a:latin typeface="MiSans"/>
                <a:ea typeface="MiSans"/>
                <a:cs typeface="MiSans"/>
              </a:rPr>
              <a:t>Минцифры</a:t>
            </a:r>
          </a:p>
        </p:txBody>
      </p:sp>
      <p:pic>
        <p:nvPicPr>
          <p:cNvPr id="45" name="Рисунок 44" descr="Изображение выглядит как текст, снимок экрана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C4BA2CF-0BD2-5AF2-4DE7-5FFD297FD2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72" t="-5302" r="4872"/>
          <a:stretch>
            <a:fillRect/>
          </a:stretch>
        </p:blipFill>
        <p:spPr>
          <a:xfrm>
            <a:off x="11086570" y="2531715"/>
            <a:ext cx="4444747" cy="366188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thumbs.dreamstime.com/3ed5f8af6d6cd63fa792fe32292e74155e630045.jpg"/>
          <p:cNvPicPr>
            <a:picLocks noChangeAspect="1"/>
          </p:cNvPicPr>
          <p:nvPr/>
        </p:nvPicPr>
        <p:blipFill>
          <a:blip r:embed="rId3">
            <a:alphaModFix amt="20000"/>
          </a:blip>
          <a:srcRect t="34219" b="34219"/>
          <a:stretch/>
        </p:blipFill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A0A0A"/>
              </a:gs>
              <a:gs pos="50000">
                <a:srgbClr val="0A0A0A">
                  <a:alpha val="85000"/>
                </a:srgbClr>
              </a:gs>
              <a:gs pos="100000">
                <a:srgbClr val="0A0A0A"/>
              </a:gs>
            </a:gsLst>
            <a:lin ang="54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508000" y="508000"/>
            <a:ext cx="101600" cy="609600"/>
          </a:xfrm>
          <a:custGeom>
            <a:avLst/>
            <a:gdLst/>
            <a:ahLst/>
            <a:cxnLst/>
            <a:rect l="l" t="t" r="r" b="b"/>
            <a:pathLst>
              <a:path w="101600" h="609600">
                <a:moveTo>
                  <a:pt x="0" y="0"/>
                </a:moveTo>
                <a:lnTo>
                  <a:pt x="101600" y="0"/>
                </a:lnTo>
                <a:lnTo>
                  <a:pt x="101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5" name="Text 2"/>
          <p:cNvSpPr/>
          <p:nvPr/>
        </p:nvSpPr>
        <p:spPr>
          <a:xfrm>
            <a:off x="812800" y="508000"/>
            <a:ext cx="7772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00FF41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QUIZ: ПРОВЕРКА ЗНАНИЙ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812800" y="1219200"/>
            <a:ext cx="1625600" cy="50800"/>
          </a:xfrm>
          <a:custGeom>
            <a:avLst/>
            <a:gdLst/>
            <a:ahLst/>
            <a:cxnLst/>
            <a:rect l="l" t="t" r="r" b="b"/>
            <a:pathLst>
              <a:path w="1625600" h="50800">
                <a:moveTo>
                  <a:pt x="0" y="0"/>
                </a:moveTo>
                <a:lnTo>
                  <a:pt x="1625600" y="0"/>
                </a:lnTo>
                <a:lnTo>
                  <a:pt x="16256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7" name="Shape 4"/>
          <p:cNvSpPr/>
          <p:nvPr/>
        </p:nvSpPr>
        <p:spPr>
          <a:xfrm>
            <a:off x="514350" y="1581150"/>
            <a:ext cx="9588500" cy="3644900"/>
          </a:xfrm>
          <a:custGeom>
            <a:avLst/>
            <a:gdLst/>
            <a:ahLst/>
            <a:cxnLst/>
            <a:rect l="l" t="t" r="r" b="b"/>
            <a:pathLst>
              <a:path w="9588500" h="3644900">
                <a:moveTo>
                  <a:pt x="0" y="0"/>
                </a:moveTo>
                <a:lnTo>
                  <a:pt x="9588500" y="0"/>
                </a:lnTo>
                <a:lnTo>
                  <a:pt x="9588500" y="3644900"/>
                </a:lnTo>
                <a:lnTo>
                  <a:pt x="0" y="36449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87400" y="1854200"/>
            <a:ext cx="787400" cy="787400"/>
          </a:xfrm>
          <a:custGeom>
            <a:avLst/>
            <a:gdLst/>
            <a:ahLst/>
            <a:cxnLst/>
            <a:rect l="l" t="t" r="r" b="b"/>
            <a:pathLst>
              <a:path w="787400" h="787400">
                <a:moveTo>
                  <a:pt x="0" y="0"/>
                </a:moveTo>
                <a:lnTo>
                  <a:pt x="787400" y="0"/>
                </a:lnTo>
                <a:lnTo>
                  <a:pt x="787400" y="787400"/>
                </a:lnTo>
                <a:lnTo>
                  <a:pt x="0" y="787400"/>
                </a:lnTo>
                <a:lnTo>
                  <a:pt x="0" y="0"/>
                </a:lnTo>
                <a:close/>
              </a:path>
            </a:pathLst>
          </a:custGeom>
          <a:solidFill>
            <a:srgbClr val="01FF41">
              <a:alpha val="20000"/>
            </a:srgbClr>
          </a:solidFill>
          <a:ln w="25400">
            <a:solidFill>
              <a:srgbClr val="00FF41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61111" y="2019300"/>
            <a:ext cx="43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dirty="0">
                <a:solidFill>
                  <a:srgbClr val="00FF41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L1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790700" y="1892300"/>
            <a:ext cx="28194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Level 1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790700" y="2349500"/>
            <a:ext cx="2755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00FF4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Базовая кибербезопасность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774700" y="2933700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0"/>
                </a:lnTo>
                <a:lnTo>
                  <a:pt x="101600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13" name="Text 10"/>
          <p:cNvSpPr/>
          <p:nvPr/>
        </p:nvSpPr>
        <p:spPr>
          <a:xfrm>
            <a:off x="977900" y="2857500"/>
            <a:ext cx="254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Пароли и аутентификация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774700" y="3289300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0"/>
                </a:lnTo>
                <a:lnTo>
                  <a:pt x="101600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15" name="Text 12"/>
          <p:cNvSpPr/>
          <p:nvPr/>
        </p:nvSpPr>
        <p:spPr>
          <a:xfrm>
            <a:off x="977900" y="3213100"/>
            <a:ext cx="2120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Фишинговые признаки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774700" y="3644900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0"/>
                </a:lnTo>
                <a:lnTo>
                  <a:pt x="101600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17" name="Text 14"/>
          <p:cNvSpPr/>
          <p:nvPr/>
        </p:nvSpPr>
        <p:spPr>
          <a:xfrm>
            <a:off x="977900" y="3568700"/>
            <a:ext cx="2019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Безопасность Wi-Fi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774700" y="4000500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0"/>
                </a:lnTo>
                <a:lnTo>
                  <a:pt x="101600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19" name="Text 16"/>
          <p:cNvSpPr/>
          <p:nvPr/>
        </p:nvSpPr>
        <p:spPr>
          <a:xfrm>
            <a:off x="977900" y="3924300"/>
            <a:ext cx="2006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Обновления системы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774700" y="4546600"/>
            <a:ext cx="127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Вопросов: 8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8438621" y="4387850"/>
            <a:ext cx="1397000" cy="571500"/>
          </a:xfrm>
          <a:custGeom>
            <a:avLst/>
            <a:gdLst/>
            <a:ahLst/>
            <a:cxnLst/>
            <a:rect l="l" t="t" r="r" b="b"/>
            <a:pathLst>
              <a:path w="1397000" h="571500">
                <a:moveTo>
                  <a:pt x="0" y="0"/>
                </a:moveTo>
                <a:lnTo>
                  <a:pt x="1397000" y="0"/>
                </a:lnTo>
                <a:lnTo>
                  <a:pt x="139700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solidFill>
            <a:srgbClr val="01FF41">
              <a:alpha val="20000"/>
            </a:srgbClr>
          </a:solidFill>
          <a:ln w="12700">
            <a:solidFill>
              <a:srgbClr val="00FF41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648171" y="4546600"/>
            <a:ext cx="1105429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00FF41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SCORE: ?/8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514350" y="5441950"/>
            <a:ext cx="9588500" cy="3644900"/>
          </a:xfrm>
          <a:custGeom>
            <a:avLst/>
            <a:gdLst/>
            <a:ahLst/>
            <a:cxnLst/>
            <a:rect l="l" t="t" r="r" b="b"/>
            <a:pathLst>
              <a:path w="9588500" h="3644900">
                <a:moveTo>
                  <a:pt x="0" y="0"/>
                </a:moveTo>
                <a:lnTo>
                  <a:pt x="9588500" y="0"/>
                </a:lnTo>
                <a:lnTo>
                  <a:pt x="9588500" y="3644900"/>
                </a:lnTo>
                <a:lnTo>
                  <a:pt x="0" y="36449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787400" y="5715000"/>
            <a:ext cx="787400" cy="787400"/>
          </a:xfrm>
          <a:custGeom>
            <a:avLst/>
            <a:gdLst/>
            <a:ahLst/>
            <a:cxnLst/>
            <a:rect l="l" t="t" r="r" b="b"/>
            <a:pathLst>
              <a:path w="787400" h="787400">
                <a:moveTo>
                  <a:pt x="0" y="0"/>
                </a:moveTo>
                <a:lnTo>
                  <a:pt x="787400" y="0"/>
                </a:lnTo>
                <a:lnTo>
                  <a:pt x="787400" y="787400"/>
                </a:lnTo>
                <a:lnTo>
                  <a:pt x="0" y="787400"/>
                </a:lnTo>
                <a:lnTo>
                  <a:pt x="0" y="0"/>
                </a:lnTo>
                <a:close/>
              </a:path>
            </a:pathLst>
          </a:custGeom>
          <a:solidFill>
            <a:srgbClr val="FF00FF">
              <a:alpha val="20000"/>
            </a:srgbClr>
          </a:solidFill>
          <a:ln w="25400">
            <a:solidFill>
              <a:srgbClr val="FF00FF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025856" y="5880100"/>
            <a:ext cx="495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dirty="0">
                <a:solidFill>
                  <a:srgbClr val="FF00FF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L2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1790700" y="5753100"/>
            <a:ext cx="21844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Level 2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1790700" y="6210300"/>
            <a:ext cx="2120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FF00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Продвинутый уровень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774700" y="6794500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0"/>
                </a:lnTo>
                <a:lnTo>
                  <a:pt x="101600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  <a:ln/>
        </p:spPr>
      </p:sp>
      <p:sp>
        <p:nvSpPr>
          <p:cNvPr id="29" name="Text 26"/>
          <p:cNvSpPr/>
          <p:nvPr/>
        </p:nvSpPr>
        <p:spPr>
          <a:xfrm>
            <a:off x="977900" y="6718300"/>
            <a:ext cx="1917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Deepfake-сценарии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774700" y="7150100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0"/>
                </a:lnTo>
                <a:lnTo>
                  <a:pt x="101600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  <a:ln/>
        </p:spPr>
      </p:sp>
      <p:sp>
        <p:nvSpPr>
          <p:cNvPr id="31" name="Text 28"/>
          <p:cNvSpPr/>
          <p:nvPr/>
        </p:nvSpPr>
        <p:spPr>
          <a:xfrm>
            <a:off x="977900" y="7073900"/>
            <a:ext cx="2222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Социальная инженерия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774700" y="7505700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0"/>
                </a:lnTo>
                <a:lnTo>
                  <a:pt x="101600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  <a:ln/>
        </p:spPr>
      </p:sp>
      <p:sp>
        <p:nvSpPr>
          <p:cNvPr id="33" name="Text 30"/>
          <p:cNvSpPr/>
          <p:nvPr/>
        </p:nvSpPr>
        <p:spPr>
          <a:xfrm>
            <a:off x="977900" y="7429500"/>
            <a:ext cx="1473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Сложные атаки</a:t>
            </a:r>
            <a:endParaRPr lang="en-US" sz="1600" dirty="0"/>
          </a:p>
        </p:txBody>
      </p:sp>
      <p:sp>
        <p:nvSpPr>
          <p:cNvPr id="34" name="Shape 31"/>
          <p:cNvSpPr/>
          <p:nvPr/>
        </p:nvSpPr>
        <p:spPr>
          <a:xfrm>
            <a:off x="774700" y="7861300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0"/>
                </a:lnTo>
                <a:lnTo>
                  <a:pt x="101600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  <a:ln/>
        </p:spPr>
      </p:sp>
      <p:sp>
        <p:nvSpPr>
          <p:cNvPr id="35" name="Text 32"/>
          <p:cNvSpPr/>
          <p:nvPr/>
        </p:nvSpPr>
        <p:spPr>
          <a:xfrm>
            <a:off x="977900" y="7785100"/>
            <a:ext cx="14732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Защита данных</a:t>
            </a:r>
            <a:endParaRPr lang="en-US" sz="1600" dirty="0"/>
          </a:p>
        </p:txBody>
      </p:sp>
      <p:sp>
        <p:nvSpPr>
          <p:cNvPr id="36" name="Text 33"/>
          <p:cNvSpPr/>
          <p:nvPr/>
        </p:nvSpPr>
        <p:spPr>
          <a:xfrm>
            <a:off x="774700" y="8407400"/>
            <a:ext cx="127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Вопросов: 8</a:t>
            </a:r>
            <a:endParaRPr lang="en-US" sz="1600" dirty="0"/>
          </a:p>
        </p:txBody>
      </p:sp>
      <p:sp>
        <p:nvSpPr>
          <p:cNvPr id="37" name="Shape 34"/>
          <p:cNvSpPr/>
          <p:nvPr/>
        </p:nvSpPr>
        <p:spPr>
          <a:xfrm>
            <a:off x="8438621" y="8248650"/>
            <a:ext cx="1397000" cy="571500"/>
          </a:xfrm>
          <a:custGeom>
            <a:avLst/>
            <a:gdLst/>
            <a:ahLst/>
            <a:cxnLst/>
            <a:rect l="l" t="t" r="r" b="b"/>
            <a:pathLst>
              <a:path w="1397000" h="571500">
                <a:moveTo>
                  <a:pt x="0" y="0"/>
                </a:moveTo>
                <a:lnTo>
                  <a:pt x="1397000" y="0"/>
                </a:lnTo>
                <a:lnTo>
                  <a:pt x="139700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solidFill>
            <a:srgbClr val="FF00FF">
              <a:alpha val="20000"/>
            </a:srgbClr>
          </a:solidFill>
          <a:ln w="12700">
            <a:solidFill>
              <a:srgbClr val="FF00FF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8648171" y="8407400"/>
            <a:ext cx="1105429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FF00FF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SCORE: ?/8</a:t>
            </a:r>
            <a:endParaRPr lang="en-US" sz="1600" dirty="0"/>
          </a:p>
        </p:txBody>
      </p:sp>
      <p:sp>
        <p:nvSpPr>
          <p:cNvPr id="39" name="Shape 36"/>
          <p:cNvSpPr/>
          <p:nvPr/>
        </p:nvSpPr>
        <p:spPr>
          <a:xfrm>
            <a:off x="10420350" y="1581150"/>
            <a:ext cx="5321300" cy="5448300"/>
          </a:xfrm>
          <a:custGeom>
            <a:avLst/>
            <a:gdLst/>
            <a:ahLst/>
            <a:cxnLst/>
            <a:rect l="l" t="t" r="r" b="b"/>
            <a:pathLst>
              <a:path w="5321300" h="5448300">
                <a:moveTo>
                  <a:pt x="0" y="0"/>
                </a:moveTo>
                <a:lnTo>
                  <a:pt x="5321300" y="0"/>
                </a:lnTo>
                <a:lnTo>
                  <a:pt x="5321300" y="5448300"/>
                </a:lnTo>
                <a:lnTo>
                  <a:pt x="0" y="54483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10572750" y="1790700"/>
            <a:ext cx="5016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00FF4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[ QUIZ INTERFACE ]</a:t>
            </a:r>
            <a:endParaRPr lang="en-US" sz="1600" dirty="0"/>
          </a:p>
        </p:txBody>
      </p:sp>
      <p:sp>
        <p:nvSpPr>
          <p:cNvPr id="41" name="Shape 38"/>
          <p:cNvSpPr/>
          <p:nvPr/>
        </p:nvSpPr>
        <p:spPr>
          <a:xfrm>
            <a:off x="10642600" y="2311400"/>
            <a:ext cx="4876800" cy="4495800"/>
          </a:xfrm>
          <a:custGeom>
            <a:avLst/>
            <a:gdLst/>
            <a:ahLst/>
            <a:cxnLst/>
            <a:rect l="l" t="t" r="r" b="b"/>
            <a:pathLst>
              <a:path w="4876800" h="4495800">
                <a:moveTo>
                  <a:pt x="0" y="0"/>
                </a:moveTo>
                <a:lnTo>
                  <a:pt x="4876800" y="0"/>
                </a:lnTo>
                <a:lnTo>
                  <a:pt x="4876800" y="4495800"/>
                </a:lnTo>
                <a:lnTo>
                  <a:pt x="0" y="44958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01FF41">
                <a:alpha val="30196"/>
              </a:srgbClr>
            </a:solidFill>
            <a:prstDash val="dash"/>
          </a:ln>
        </p:spPr>
      </p:sp>
      <p:sp>
        <p:nvSpPr>
          <p:cNvPr id="42" name="Shape 39"/>
          <p:cNvSpPr/>
          <p:nvPr/>
        </p:nvSpPr>
        <p:spPr>
          <a:xfrm>
            <a:off x="12776200" y="40259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609600"/>
                </a:moveTo>
                <a:cubicBezTo>
                  <a:pt x="473024" y="609600"/>
                  <a:pt x="609600" y="473024"/>
                  <a:pt x="609600" y="304800"/>
                </a:cubicBezTo>
                <a:cubicBezTo>
                  <a:pt x="609600" y="136576"/>
                  <a:pt x="473024" y="0"/>
                  <a:pt x="304800" y="0"/>
                </a:cubicBezTo>
                <a:cubicBezTo>
                  <a:pt x="136576" y="0"/>
                  <a:pt x="0" y="136576"/>
                  <a:pt x="0" y="304800"/>
                </a:cubicBezTo>
                <a:cubicBezTo>
                  <a:pt x="0" y="473024"/>
                  <a:pt x="136576" y="609600"/>
                  <a:pt x="304800" y="609600"/>
                </a:cubicBezTo>
                <a:close/>
                <a:moveTo>
                  <a:pt x="304800" y="209550"/>
                </a:moveTo>
                <a:cubicBezTo>
                  <a:pt x="283726" y="209550"/>
                  <a:pt x="266700" y="226576"/>
                  <a:pt x="266700" y="247650"/>
                </a:cubicBezTo>
                <a:cubicBezTo>
                  <a:pt x="266700" y="263485"/>
                  <a:pt x="253960" y="276225"/>
                  <a:pt x="238125" y="276225"/>
                </a:cubicBezTo>
                <a:cubicBezTo>
                  <a:pt x="222290" y="276225"/>
                  <a:pt x="209550" y="263485"/>
                  <a:pt x="209550" y="247650"/>
                </a:cubicBezTo>
                <a:cubicBezTo>
                  <a:pt x="209550" y="195024"/>
                  <a:pt x="252174" y="152400"/>
                  <a:pt x="304800" y="152400"/>
                </a:cubicBezTo>
                <a:cubicBezTo>
                  <a:pt x="357426" y="152400"/>
                  <a:pt x="400050" y="195024"/>
                  <a:pt x="400050" y="247650"/>
                </a:cubicBezTo>
                <a:cubicBezTo>
                  <a:pt x="400050" y="303848"/>
                  <a:pt x="357188" y="327660"/>
                  <a:pt x="333375" y="336352"/>
                </a:cubicBezTo>
                <a:lnTo>
                  <a:pt x="333375" y="340876"/>
                </a:lnTo>
                <a:cubicBezTo>
                  <a:pt x="333375" y="356711"/>
                  <a:pt x="320635" y="369451"/>
                  <a:pt x="304800" y="369451"/>
                </a:cubicBezTo>
                <a:cubicBezTo>
                  <a:pt x="288965" y="369451"/>
                  <a:pt x="276225" y="356711"/>
                  <a:pt x="276225" y="340876"/>
                </a:cubicBezTo>
                <a:lnTo>
                  <a:pt x="276225" y="331232"/>
                </a:lnTo>
                <a:cubicBezTo>
                  <a:pt x="276225" y="306824"/>
                  <a:pt x="293846" y="289322"/>
                  <a:pt x="312063" y="283369"/>
                </a:cubicBezTo>
                <a:cubicBezTo>
                  <a:pt x="319683" y="280868"/>
                  <a:pt x="327779" y="276820"/>
                  <a:pt x="333732" y="271105"/>
                </a:cubicBezTo>
                <a:cubicBezTo>
                  <a:pt x="338852" y="266105"/>
                  <a:pt x="342900" y="259199"/>
                  <a:pt x="342900" y="247769"/>
                </a:cubicBezTo>
                <a:cubicBezTo>
                  <a:pt x="342900" y="226695"/>
                  <a:pt x="325874" y="209669"/>
                  <a:pt x="304800" y="209669"/>
                </a:cubicBezTo>
                <a:close/>
                <a:moveTo>
                  <a:pt x="266700" y="438150"/>
                </a:moveTo>
                <a:cubicBezTo>
                  <a:pt x="266700" y="417122"/>
                  <a:pt x="283772" y="400050"/>
                  <a:pt x="304800" y="400050"/>
                </a:cubicBezTo>
                <a:cubicBezTo>
                  <a:pt x="325828" y="400050"/>
                  <a:pt x="342900" y="417122"/>
                  <a:pt x="342900" y="438150"/>
                </a:cubicBezTo>
                <a:cubicBezTo>
                  <a:pt x="342900" y="459178"/>
                  <a:pt x="325828" y="476250"/>
                  <a:pt x="304800" y="476250"/>
                </a:cubicBezTo>
                <a:cubicBezTo>
                  <a:pt x="283772" y="476250"/>
                  <a:pt x="266700" y="459178"/>
                  <a:pt x="266700" y="438150"/>
                </a:cubicBezTo>
                <a:close/>
              </a:path>
            </a:pathLst>
          </a:custGeom>
          <a:solidFill>
            <a:srgbClr val="01FF41">
              <a:alpha val="30196"/>
            </a:srgbClr>
          </a:solidFill>
          <a:ln/>
        </p:spPr>
      </p:sp>
      <p:sp>
        <p:nvSpPr>
          <p:cNvPr id="43" name="Text 40"/>
          <p:cNvSpPr/>
          <p:nvPr/>
        </p:nvSpPr>
        <p:spPr>
          <a:xfrm>
            <a:off x="11688300" y="4787900"/>
            <a:ext cx="2781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dirty="0">
                <a:solidFill>
                  <a:srgbClr val="01FF41">
                    <a:alpha val="5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Интерфейс тестирования</a:t>
            </a:r>
            <a:endParaRPr lang="en-US" sz="1600" dirty="0"/>
          </a:p>
        </p:txBody>
      </p:sp>
      <p:sp>
        <p:nvSpPr>
          <p:cNvPr id="44" name="Shape 41"/>
          <p:cNvSpPr/>
          <p:nvPr/>
        </p:nvSpPr>
        <p:spPr>
          <a:xfrm>
            <a:off x="10420350" y="7245350"/>
            <a:ext cx="5321300" cy="1841500"/>
          </a:xfrm>
          <a:custGeom>
            <a:avLst/>
            <a:gdLst/>
            <a:ahLst/>
            <a:cxnLst/>
            <a:rect l="l" t="t" r="r" b="b"/>
            <a:pathLst>
              <a:path w="5321300" h="1841500">
                <a:moveTo>
                  <a:pt x="0" y="0"/>
                </a:moveTo>
                <a:lnTo>
                  <a:pt x="5321300" y="0"/>
                </a:lnTo>
                <a:lnTo>
                  <a:pt x="5321300" y="1841500"/>
                </a:lnTo>
                <a:lnTo>
                  <a:pt x="0" y="18415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10629900" y="74549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00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📋 QUIZ STRUCTURE</a:t>
            </a:r>
            <a:endParaRPr lang="en-US" sz="1600" dirty="0"/>
          </a:p>
        </p:txBody>
      </p:sp>
      <p:sp>
        <p:nvSpPr>
          <p:cNvPr id="46" name="Shape 43"/>
          <p:cNvSpPr/>
          <p:nvPr/>
        </p:nvSpPr>
        <p:spPr>
          <a:xfrm>
            <a:off x="10655300" y="7937500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47" name="Text 44"/>
          <p:cNvSpPr/>
          <p:nvPr/>
        </p:nvSpPr>
        <p:spPr>
          <a:xfrm>
            <a:off x="10985500" y="7912100"/>
            <a:ext cx="1905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 варианта ответа</a:t>
            </a:r>
            <a:endParaRPr lang="en-US" sz="1600" dirty="0"/>
          </a:p>
        </p:txBody>
      </p:sp>
      <p:sp>
        <p:nvSpPr>
          <p:cNvPr id="48" name="Shape 45"/>
          <p:cNvSpPr/>
          <p:nvPr/>
        </p:nvSpPr>
        <p:spPr>
          <a:xfrm>
            <a:off x="10655300" y="8293100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49" name="Text 46"/>
          <p:cNvSpPr/>
          <p:nvPr/>
        </p:nvSpPr>
        <p:spPr>
          <a:xfrm>
            <a:off x="10985500" y="8267700"/>
            <a:ext cx="2006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 правильный ответ</a:t>
            </a:r>
            <a:endParaRPr lang="en-US" sz="1600" dirty="0"/>
          </a:p>
        </p:txBody>
      </p:sp>
      <p:sp>
        <p:nvSpPr>
          <p:cNvPr id="50" name="Shape 47"/>
          <p:cNvSpPr/>
          <p:nvPr/>
        </p:nvSpPr>
        <p:spPr>
          <a:xfrm>
            <a:off x="10655300" y="8648700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51" name="Text 48"/>
          <p:cNvSpPr/>
          <p:nvPr/>
        </p:nvSpPr>
        <p:spPr>
          <a:xfrm>
            <a:off x="10985500" y="8623300"/>
            <a:ext cx="2755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Объяснение каждого ответа</a:t>
            </a:r>
            <a:endParaRPr lang="en-US" sz="1600" dirty="0"/>
          </a:p>
        </p:txBody>
      </p:sp>
      <p:sp>
        <p:nvSpPr>
          <p:cNvPr id="52" name="Shape 49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50000">
                <a:srgbClr val="FFFFFF">
                  <a:alpha val="3000"/>
                </a:srgbClr>
              </a:gs>
              <a:gs pos="100000">
                <a:srgbClr val="FFFFFF">
                  <a:alpha val="3000"/>
                </a:srgbClr>
              </a:gs>
            </a:gsLst>
            <a:lin ang="5400000" scaled="1"/>
          </a:gradFill>
          <a:ln/>
        </p:spPr>
      </p:sp>
      <p:pic>
        <p:nvPicPr>
          <p:cNvPr id="54" name="Рисунок 53" descr="Изображение выглядит как текст, снимок экрана, логотип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E71BBD4-4710-1A5E-3015-A4218148E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0736" y="2599659"/>
            <a:ext cx="4890698" cy="413918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www.shutterstock.com/70c14209e642cc289733975ca880ae4dd96a9588.jpg"/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A0A0A"/>
              </a:gs>
              <a:gs pos="50000">
                <a:srgbClr val="0A0A0A">
                  <a:alpha val="9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508000" y="508000"/>
            <a:ext cx="101600" cy="609600"/>
          </a:xfrm>
          <a:custGeom>
            <a:avLst/>
            <a:gdLst/>
            <a:ahLst/>
            <a:cxnLst/>
            <a:rect l="l" t="t" r="r" b="b"/>
            <a:pathLst>
              <a:path w="101600" h="609600">
                <a:moveTo>
                  <a:pt x="0" y="0"/>
                </a:moveTo>
                <a:lnTo>
                  <a:pt x="101600" y="0"/>
                </a:lnTo>
                <a:lnTo>
                  <a:pt x="101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FFFF"/>
          </a:solidFill>
          <a:ln/>
        </p:spPr>
      </p:sp>
      <p:sp>
        <p:nvSpPr>
          <p:cNvPr id="5" name="Text 2"/>
          <p:cNvSpPr/>
          <p:nvPr/>
        </p:nvSpPr>
        <p:spPr>
          <a:xfrm>
            <a:off x="812800" y="508000"/>
            <a:ext cx="11988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00FFFF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ПОЛЬЗОВАТЕЛЬСКОЕ СОГЛАШЕНИЕ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812800" y="1219200"/>
            <a:ext cx="1625600" cy="50800"/>
          </a:xfrm>
          <a:custGeom>
            <a:avLst/>
            <a:gdLst/>
            <a:ahLst/>
            <a:cxnLst/>
            <a:rect l="l" t="t" r="r" b="b"/>
            <a:pathLst>
              <a:path w="1625600" h="50800">
                <a:moveTo>
                  <a:pt x="0" y="0"/>
                </a:moveTo>
                <a:lnTo>
                  <a:pt x="1625600" y="0"/>
                </a:lnTo>
                <a:lnTo>
                  <a:pt x="16256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00FFFF"/>
          </a:solidFill>
          <a:ln/>
        </p:spPr>
      </p:sp>
      <p:sp>
        <p:nvSpPr>
          <p:cNvPr id="7" name="Shape 4"/>
          <p:cNvSpPr/>
          <p:nvPr/>
        </p:nvSpPr>
        <p:spPr>
          <a:xfrm>
            <a:off x="514350" y="1581150"/>
            <a:ext cx="9588500" cy="2451100"/>
          </a:xfrm>
          <a:custGeom>
            <a:avLst/>
            <a:gdLst/>
            <a:ahLst/>
            <a:cxnLst/>
            <a:rect l="l" t="t" r="r" b="b"/>
            <a:pathLst>
              <a:path w="9588500" h="2451100">
                <a:moveTo>
                  <a:pt x="0" y="0"/>
                </a:moveTo>
                <a:lnTo>
                  <a:pt x="9588500" y="0"/>
                </a:lnTo>
                <a:lnTo>
                  <a:pt x="9588500" y="2451100"/>
                </a:lnTo>
                <a:lnTo>
                  <a:pt x="0" y="24511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93750" y="1866900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100965" y="91321"/>
                </a:moveTo>
                <a:lnTo>
                  <a:pt x="89833" y="80189"/>
                </a:lnTo>
                <a:cubicBezTo>
                  <a:pt x="82391" y="72747"/>
                  <a:pt x="82391" y="60662"/>
                  <a:pt x="89833" y="53221"/>
                </a:cubicBezTo>
                <a:lnTo>
                  <a:pt x="158115" y="-15121"/>
                </a:lnTo>
                <a:cubicBezTo>
                  <a:pt x="165556" y="-22562"/>
                  <a:pt x="177641" y="-22562"/>
                  <a:pt x="185083" y="-15121"/>
                </a:cubicBezTo>
                <a:lnTo>
                  <a:pt x="196215" y="-3929"/>
                </a:lnTo>
                <a:cubicBezTo>
                  <a:pt x="203656" y="3512"/>
                  <a:pt x="203656" y="15597"/>
                  <a:pt x="196215" y="23039"/>
                </a:cubicBezTo>
                <a:lnTo>
                  <a:pt x="127933" y="91321"/>
                </a:lnTo>
                <a:cubicBezTo>
                  <a:pt x="120491" y="98762"/>
                  <a:pt x="108406" y="98762"/>
                  <a:pt x="100965" y="91321"/>
                </a:cubicBezTo>
                <a:close/>
                <a:moveTo>
                  <a:pt x="164306" y="126028"/>
                </a:moveTo>
                <a:lnTo>
                  <a:pt x="145613" y="107335"/>
                </a:lnTo>
                <a:lnTo>
                  <a:pt x="212288" y="40660"/>
                </a:lnTo>
                <a:lnTo>
                  <a:pt x="283369" y="111740"/>
                </a:lnTo>
                <a:lnTo>
                  <a:pt x="216694" y="178415"/>
                </a:lnTo>
                <a:lnTo>
                  <a:pt x="198001" y="159722"/>
                </a:lnTo>
                <a:lnTo>
                  <a:pt x="59888" y="297835"/>
                </a:lnTo>
                <a:cubicBezTo>
                  <a:pt x="50602" y="307122"/>
                  <a:pt x="35540" y="307122"/>
                  <a:pt x="26194" y="297835"/>
                </a:cubicBezTo>
                <a:cubicBezTo>
                  <a:pt x="16847" y="288548"/>
                  <a:pt x="16907" y="273487"/>
                  <a:pt x="26194" y="264140"/>
                </a:cubicBezTo>
                <a:lnTo>
                  <a:pt x="164306" y="126028"/>
                </a:lnTo>
                <a:close/>
                <a:moveTo>
                  <a:pt x="232708" y="223004"/>
                </a:moveTo>
                <a:cubicBezTo>
                  <a:pt x="225266" y="215563"/>
                  <a:pt x="225266" y="203478"/>
                  <a:pt x="232708" y="196036"/>
                </a:cubicBezTo>
                <a:lnTo>
                  <a:pt x="300990" y="127754"/>
                </a:lnTo>
                <a:cubicBezTo>
                  <a:pt x="308431" y="120313"/>
                  <a:pt x="320516" y="120313"/>
                  <a:pt x="327958" y="127754"/>
                </a:cubicBezTo>
                <a:lnTo>
                  <a:pt x="339090" y="138886"/>
                </a:lnTo>
                <a:cubicBezTo>
                  <a:pt x="346531" y="146328"/>
                  <a:pt x="346531" y="158413"/>
                  <a:pt x="339090" y="165854"/>
                </a:cubicBezTo>
                <a:lnTo>
                  <a:pt x="270808" y="234196"/>
                </a:lnTo>
                <a:cubicBezTo>
                  <a:pt x="263366" y="241637"/>
                  <a:pt x="251281" y="241637"/>
                  <a:pt x="243840" y="234196"/>
                </a:cubicBezTo>
                <a:lnTo>
                  <a:pt x="232708" y="223064"/>
                </a:ln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9" name="Text 6"/>
          <p:cNvSpPr/>
          <p:nvPr/>
        </p:nvSpPr>
        <p:spPr>
          <a:xfrm>
            <a:off x="1308100" y="1841500"/>
            <a:ext cx="2692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Законодательная основа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81050" y="2406650"/>
            <a:ext cx="495300" cy="495300"/>
          </a:xfrm>
          <a:custGeom>
            <a:avLst/>
            <a:gdLst/>
            <a:ahLst/>
            <a:cxnLst/>
            <a:rect l="l" t="t" r="r" b="b"/>
            <a:pathLst>
              <a:path w="495300" h="495300">
                <a:moveTo>
                  <a:pt x="0" y="0"/>
                </a:moveTo>
                <a:lnTo>
                  <a:pt x="495300" y="0"/>
                </a:lnTo>
                <a:lnTo>
                  <a:pt x="495300" y="495300"/>
                </a:lnTo>
                <a:lnTo>
                  <a:pt x="0" y="495300"/>
                </a:lnTo>
                <a:lnTo>
                  <a:pt x="0" y="0"/>
                </a:lnTo>
                <a:close/>
              </a:path>
            </a:pathLst>
          </a:custGeom>
          <a:solidFill>
            <a:srgbClr val="01FF41">
              <a:alpha val="20000"/>
            </a:srgbClr>
          </a:solidFill>
          <a:ln w="12700">
            <a:solidFill>
              <a:srgbClr val="00FF4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15789" y="2501900"/>
            <a:ext cx="330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00FF41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152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435100" y="2400300"/>
            <a:ext cx="3276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ФЗ «О персональных данных»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435100" y="2755900"/>
            <a:ext cx="3263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Защита персональных данных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781050" y="3168650"/>
            <a:ext cx="495300" cy="495300"/>
          </a:xfrm>
          <a:custGeom>
            <a:avLst/>
            <a:gdLst/>
            <a:ahLst/>
            <a:cxnLst/>
            <a:rect l="l" t="t" r="r" b="b"/>
            <a:pathLst>
              <a:path w="495300" h="495300">
                <a:moveTo>
                  <a:pt x="0" y="0"/>
                </a:moveTo>
                <a:lnTo>
                  <a:pt x="495300" y="0"/>
                </a:lnTo>
                <a:lnTo>
                  <a:pt x="495300" y="495300"/>
                </a:lnTo>
                <a:lnTo>
                  <a:pt x="0" y="495300"/>
                </a:lnTo>
                <a:lnTo>
                  <a:pt x="0" y="0"/>
                </a:lnTo>
                <a:close/>
              </a:path>
            </a:pathLst>
          </a:custGeom>
          <a:solidFill>
            <a:srgbClr val="01FFFF">
              <a:alpha val="20000"/>
            </a:srgbClr>
          </a:solidFill>
          <a:ln w="12700">
            <a:solidFill>
              <a:srgbClr val="00FFF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15789" y="3263900"/>
            <a:ext cx="330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00FFFF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149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1435100" y="3162300"/>
            <a:ext cx="266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ФЗ «Об информации...»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435100" y="3517900"/>
            <a:ext cx="2654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Защита информации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514350" y="4248150"/>
            <a:ext cx="9588500" cy="1358900"/>
          </a:xfrm>
          <a:custGeom>
            <a:avLst/>
            <a:gdLst/>
            <a:ahLst/>
            <a:cxnLst/>
            <a:rect l="l" t="t" r="r" b="b"/>
            <a:pathLst>
              <a:path w="9588500" h="1358900">
                <a:moveTo>
                  <a:pt x="0" y="0"/>
                </a:moveTo>
                <a:lnTo>
                  <a:pt x="9588500" y="0"/>
                </a:lnTo>
                <a:lnTo>
                  <a:pt x="9588500" y="1358900"/>
                </a:lnTo>
                <a:lnTo>
                  <a:pt x="0" y="13589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90575" y="4559300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20340" y="-12353"/>
                </a:moveTo>
                <a:cubicBezTo>
                  <a:pt x="15677" y="-17016"/>
                  <a:pt x="8136" y="-17016"/>
                  <a:pt x="3522" y="-12353"/>
                </a:cubicBezTo>
                <a:cubicBezTo>
                  <a:pt x="-1091" y="-7689"/>
                  <a:pt x="-1141" y="-149"/>
                  <a:pt x="3473" y="4514"/>
                </a:cubicBezTo>
                <a:lnTo>
                  <a:pt x="265410" y="266452"/>
                </a:lnTo>
                <a:cubicBezTo>
                  <a:pt x="270073" y="271115"/>
                  <a:pt x="277614" y="271115"/>
                  <a:pt x="282228" y="266452"/>
                </a:cubicBezTo>
                <a:cubicBezTo>
                  <a:pt x="286841" y="261789"/>
                  <a:pt x="286891" y="254248"/>
                  <a:pt x="282228" y="249634"/>
                </a:cubicBezTo>
                <a:lnTo>
                  <a:pt x="210691" y="177998"/>
                </a:lnTo>
                <a:cubicBezTo>
                  <a:pt x="227657" y="160834"/>
                  <a:pt x="238125" y="137220"/>
                  <a:pt x="238125" y="111125"/>
                </a:cubicBezTo>
                <a:lnTo>
                  <a:pt x="238125" y="91281"/>
                </a:lnTo>
                <a:cubicBezTo>
                  <a:pt x="238125" y="84683"/>
                  <a:pt x="232817" y="79375"/>
                  <a:pt x="226219" y="79375"/>
                </a:cubicBezTo>
                <a:cubicBezTo>
                  <a:pt x="219621" y="79375"/>
                  <a:pt x="214313" y="84683"/>
                  <a:pt x="214313" y="91281"/>
                </a:cubicBezTo>
                <a:lnTo>
                  <a:pt x="214313" y="111125"/>
                </a:lnTo>
                <a:cubicBezTo>
                  <a:pt x="214313" y="130621"/>
                  <a:pt x="206524" y="148282"/>
                  <a:pt x="193824" y="161181"/>
                </a:cubicBezTo>
                <a:lnTo>
                  <a:pt x="177006" y="144363"/>
                </a:lnTo>
                <a:cubicBezTo>
                  <a:pt x="185341" y="135781"/>
                  <a:pt x="190500" y="124023"/>
                  <a:pt x="190500" y="111125"/>
                </a:cubicBezTo>
                <a:lnTo>
                  <a:pt x="190500" y="47625"/>
                </a:lnTo>
                <a:cubicBezTo>
                  <a:pt x="190500" y="21332"/>
                  <a:pt x="169168" y="0"/>
                  <a:pt x="142875" y="0"/>
                </a:cubicBezTo>
                <a:cubicBezTo>
                  <a:pt x="116582" y="0"/>
                  <a:pt x="95250" y="21332"/>
                  <a:pt x="95250" y="47625"/>
                </a:cubicBezTo>
                <a:lnTo>
                  <a:pt x="95250" y="62607"/>
                </a:lnTo>
                <a:lnTo>
                  <a:pt x="20340" y="-12303"/>
                </a:lnTo>
                <a:close/>
                <a:moveTo>
                  <a:pt x="168325" y="202952"/>
                </a:moveTo>
                <a:lnTo>
                  <a:pt x="147786" y="182414"/>
                </a:lnTo>
                <a:cubicBezTo>
                  <a:pt x="146149" y="182513"/>
                  <a:pt x="144562" y="182563"/>
                  <a:pt x="142925" y="182563"/>
                </a:cubicBezTo>
                <a:cubicBezTo>
                  <a:pt x="103485" y="182563"/>
                  <a:pt x="71487" y="150564"/>
                  <a:pt x="71487" y="111125"/>
                </a:cubicBezTo>
                <a:lnTo>
                  <a:pt x="71487" y="106065"/>
                </a:lnTo>
                <a:lnTo>
                  <a:pt x="49857" y="84435"/>
                </a:lnTo>
                <a:cubicBezTo>
                  <a:pt x="48468" y="86370"/>
                  <a:pt x="47675" y="88751"/>
                  <a:pt x="47675" y="91281"/>
                </a:cubicBezTo>
                <a:lnTo>
                  <a:pt x="47675" y="111125"/>
                </a:lnTo>
                <a:cubicBezTo>
                  <a:pt x="47675" y="159693"/>
                  <a:pt x="84038" y="199777"/>
                  <a:pt x="131018" y="205631"/>
                </a:cubicBezTo>
                <a:lnTo>
                  <a:pt x="131018" y="230188"/>
                </a:lnTo>
                <a:lnTo>
                  <a:pt x="107206" y="230188"/>
                </a:lnTo>
                <a:cubicBezTo>
                  <a:pt x="100608" y="230188"/>
                  <a:pt x="95300" y="235496"/>
                  <a:pt x="95300" y="242094"/>
                </a:cubicBezTo>
                <a:cubicBezTo>
                  <a:pt x="95300" y="248692"/>
                  <a:pt x="100608" y="254000"/>
                  <a:pt x="107206" y="254000"/>
                </a:cubicBezTo>
                <a:lnTo>
                  <a:pt x="178643" y="254000"/>
                </a:lnTo>
                <a:cubicBezTo>
                  <a:pt x="185241" y="254000"/>
                  <a:pt x="190550" y="248692"/>
                  <a:pt x="190550" y="242094"/>
                </a:cubicBezTo>
                <a:cubicBezTo>
                  <a:pt x="190550" y="235496"/>
                  <a:pt x="185241" y="230188"/>
                  <a:pt x="178643" y="230188"/>
                </a:cubicBezTo>
                <a:lnTo>
                  <a:pt x="154831" y="230188"/>
                </a:lnTo>
                <a:lnTo>
                  <a:pt x="154831" y="205631"/>
                </a:lnTo>
                <a:cubicBezTo>
                  <a:pt x="159445" y="205036"/>
                  <a:pt x="163959" y="204143"/>
                  <a:pt x="168374" y="202952"/>
                </a:cubicBezTo>
                <a:close/>
              </a:path>
            </a:pathLst>
          </a:custGeom>
          <a:solidFill>
            <a:srgbClr val="FF00FF"/>
          </a:solidFill>
          <a:ln/>
        </p:spPr>
      </p:sp>
      <p:sp>
        <p:nvSpPr>
          <p:cNvPr id="20" name="Text 17"/>
          <p:cNvSpPr/>
          <p:nvPr/>
        </p:nvSpPr>
        <p:spPr>
          <a:xfrm>
            <a:off x="1244600" y="4508500"/>
            <a:ext cx="1866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Голосовые данные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774700" y="5016500"/>
            <a:ext cx="91694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b="1" dirty="0">
                <a:solidFill>
                  <a:srgbClr val="FF00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Не передаются</a:t>
            </a: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на сервер. Обработка происходит локально в браузере.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514350" y="5822950"/>
            <a:ext cx="9588500" cy="1358900"/>
          </a:xfrm>
          <a:custGeom>
            <a:avLst/>
            <a:gdLst/>
            <a:ahLst/>
            <a:cxnLst/>
            <a:rect l="l" t="t" r="r" b="b"/>
            <a:pathLst>
              <a:path w="9588500" h="1358900">
                <a:moveTo>
                  <a:pt x="0" y="0"/>
                </a:moveTo>
                <a:lnTo>
                  <a:pt x="9588500" y="0"/>
                </a:lnTo>
                <a:lnTo>
                  <a:pt x="9588500" y="1358900"/>
                </a:lnTo>
                <a:lnTo>
                  <a:pt x="0" y="13589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790575" y="6134100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23812" y="97135"/>
                </a:moveTo>
                <a:lnTo>
                  <a:pt x="127595" y="139849"/>
                </a:lnTo>
                <a:cubicBezTo>
                  <a:pt x="132457" y="141833"/>
                  <a:pt x="137616" y="142875"/>
                  <a:pt x="142875" y="142875"/>
                </a:cubicBezTo>
                <a:cubicBezTo>
                  <a:pt x="148134" y="142875"/>
                  <a:pt x="153293" y="141833"/>
                  <a:pt x="158155" y="139849"/>
                </a:cubicBezTo>
                <a:lnTo>
                  <a:pt x="278408" y="90339"/>
                </a:lnTo>
                <a:cubicBezTo>
                  <a:pt x="282873" y="88503"/>
                  <a:pt x="285750" y="84187"/>
                  <a:pt x="285750" y="79375"/>
                </a:cubicBezTo>
                <a:cubicBezTo>
                  <a:pt x="285750" y="74563"/>
                  <a:pt x="282873" y="70247"/>
                  <a:pt x="278408" y="68411"/>
                </a:cubicBezTo>
                <a:lnTo>
                  <a:pt x="158155" y="18901"/>
                </a:lnTo>
                <a:cubicBezTo>
                  <a:pt x="153293" y="16917"/>
                  <a:pt x="148134" y="15875"/>
                  <a:pt x="142875" y="15875"/>
                </a:cubicBezTo>
                <a:cubicBezTo>
                  <a:pt x="137616" y="15875"/>
                  <a:pt x="132457" y="16917"/>
                  <a:pt x="127595" y="18901"/>
                </a:cubicBezTo>
                <a:lnTo>
                  <a:pt x="7342" y="68411"/>
                </a:lnTo>
                <a:cubicBezTo>
                  <a:pt x="2877" y="70247"/>
                  <a:pt x="0" y="74563"/>
                  <a:pt x="0" y="79375"/>
                </a:cubicBezTo>
                <a:lnTo>
                  <a:pt x="0" y="226219"/>
                </a:lnTo>
                <a:cubicBezTo>
                  <a:pt x="0" y="232817"/>
                  <a:pt x="5308" y="238125"/>
                  <a:pt x="11906" y="238125"/>
                </a:cubicBezTo>
                <a:cubicBezTo>
                  <a:pt x="18504" y="238125"/>
                  <a:pt x="23812" y="232817"/>
                  <a:pt x="23812" y="226219"/>
                </a:cubicBezTo>
                <a:lnTo>
                  <a:pt x="23812" y="97135"/>
                </a:lnTo>
                <a:close/>
                <a:moveTo>
                  <a:pt x="47625" y="132705"/>
                </a:moveTo>
                <a:lnTo>
                  <a:pt x="47625" y="190500"/>
                </a:lnTo>
                <a:cubicBezTo>
                  <a:pt x="47625" y="216793"/>
                  <a:pt x="90289" y="238125"/>
                  <a:pt x="142875" y="238125"/>
                </a:cubicBezTo>
                <a:cubicBezTo>
                  <a:pt x="195461" y="238125"/>
                  <a:pt x="238125" y="216793"/>
                  <a:pt x="238125" y="190500"/>
                </a:cubicBezTo>
                <a:lnTo>
                  <a:pt x="238125" y="132655"/>
                </a:lnTo>
                <a:lnTo>
                  <a:pt x="167233" y="161875"/>
                </a:lnTo>
                <a:cubicBezTo>
                  <a:pt x="159494" y="165050"/>
                  <a:pt x="151259" y="166687"/>
                  <a:pt x="142875" y="166687"/>
                </a:cubicBezTo>
                <a:cubicBezTo>
                  <a:pt x="134491" y="166687"/>
                  <a:pt x="126256" y="165050"/>
                  <a:pt x="118517" y="161875"/>
                </a:cubicBezTo>
                <a:lnTo>
                  <a:pt x="47625" y="132655"/>
                </a:lnTo>
                <a:close/>
              </a:path>
            </a:pathLst>
          </a:custGeom>
          <a:solidFill>
            <a:srgbClr val="FF6600"/>
          </a:solidFill>
          <a:ln/>
        </p:spPr>
      </p:sp>
      <p:sp>
        <p:nvSpPr>
          <p:cNvPr id="24" name="Text 21"/>
          <p:cNvSpPr/>
          <p:nvPr/>
        </p:nvSpPr>
        <p:spPr>
          <a:xfrm>
            <a:off x="1244600" y="6083300"/>
            <a:ext cx="2019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Цель использования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774700" y="6591300"/>
            <a:ext cx="91694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Исключительно </a:t>
            </a:r>
            <a:r>
              <a:rPr lang="en-US" sz="1600" b="1" dirty="0">
                <a:solidFill>
                  <a:srgbClr val="FF66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образовательные цели</a:t>
            </a: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— обучение кибербезопасности.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10420350" y="1581150"/>
            <a:ext cx="5321300" cy="4991100"/>
          </a:xfrm>
          <a:custGeom>
            <a:avLst/>
            <a:gdLst/>
            <a:ahLst/>
            <a:cxnLst/>
            <a:rect l="l" t="t" r="r" b="b"/>
            <a:pathLst>
              <a:path w="5321300" h="4991100">
                <a:moveTo>
                  <a:pt x="0" y="0"/>
                </a:moveTo>
                <a:lnTo>
                  <a:pt x="5321300" y="0"/>
                </a:lnTo>
                <a:lnTo>
                  <a:pt x="5321300" y="4991100"/>
                </a:lnTo>
                <a:lnTo>
                  <a:pt x="0" y="49911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10572750" y="1790700"/>
            <a:ext cx="5016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00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[ AGREEMENT PAGE ]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10642600" y="2311400"/>
            <a:ext cx="4876800" cy="4038600"/>
          </a:xfrm>
          <a:custGeom>
            <a:avLst/>
            <a:gdLst/>
            <a:ahLst/>
            <a:cxnLst/>
            <a:rect l="l" t="t" r="r" b="b"/>
            <a:pathLst>
              <a:path w="4876800" h="4038600">
                <a:moveTo>
                  <a:pt x="0" y="0"/>
                </a:moveTo>
                <a:lnTo>
                  <a:pt x="4876800" y="0"/>
                </a:lnTo>
                <a:lnTo>
                  <a:pt x="4876800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01FFFF">
                <a:alpha val="30196"/>
              </a:srgbClr>
            </a:solidFill>
            <a:prstDash val="dash"/>
          </a:ln>
        </p:spPr>
      </p:sp>
      <p:sp>
        <p:nvSpPr>
          <p:cNvPr id="29" name="Shape 26"/>
          <p:cNvSpPr/>
          <p:nvPr/>
        </p:nvSpPr>
        <p:spPr>
          <a:xfrm>
            <a:off x="12852334" y="3797300"/>
            <a:ext cx="457200" cy="609600"/>
          </a:xfrm>
          <a:custGeom>
            <a:avLst/>
            <a:gdLst/>
            <a:ahLst/>
            <a:cxnLst/>
            <a:rect l="l" t="t" r="r" b="b"/>
            <a:pathLst>
              <a:path w="457200" h="609600">
                <a:moveTo>
                  <a:pt x="0" y="76200"/>
                </a:moveTo>
                <a:cubicBezTo>
                  <a:pt x="0" y="34171"/>
                  <a:pt x="34171" y="0"/>
                  <a:pt x="76200" y="0"/>
                </a:cubicBezTo>
                <a:lnTo>
                  <a:pt x="254198" y="0"/>
                </a:lnTo>
                <a:cubicBezTo>
                  <a:pt x="274439" y="0"/>
                  <a:pt x="293846" y="7977"/>
                  <a:pt x="308134" y="22265"/>
                </a:cubicBezTo>
                <a:lnTo>
                  <a:pt x="434935" y="149185"/>
                </a:lnTo>
                <a:cubicBezTo>
                  <a:pt x="449223" y="163473"/>
                  <a:pt x="457200" y="182880"/>
                  <a:pt x="457200" y="203121"/>
                </a:cubicBezTo>
                <a:lnTo>
                  <a:pt x="457200" y="533400"/>
                </a:lnTo>
                <a:cubicBezTo>
                  <a:pt x="457200" y="575429"/>
                  <a:pt x="423029" y="609600"/>
                  <a:pt x="381000" y="609600"/>
                </a:cubicBezTo>
                <a:lnTo>
                  <a:pt x="76200" y="609600"/>
                </a:lnTo>
                <a:cubicBezTo>
                  <a:pt x="34171" y="609600"/>
                  <a:pt x="0" y="575429"/>
                  <a:pt x="0" y="533400"/>
                </a:cubicBezTo>
                <a:lnTo>
                  <a:pt x="0" y="76200"/>
                </a:lnTo>
                <a:close/>
                <a:moveTo>
                  <a:pt x="247650" y="69652"/>
                </a:moveTo>
                <a:lnTo>
                  <a:pt x="247650" y="180975"/>
                </a:lnTo>
                <a:cubicBezTo>
                  <a:pt x="247650" y="196810"/>
                  <a:pt x="260390" y="209550"/>
                  <a:pt x="276225" y="209550"/>
                </a:cubicBezTo>
                <a:lnTo>
                  <a:pt x="387548" y="209550"/>
                </a:lnTo>
                <a:lnTo>
                  <a:pt x="247650" y="69652"/>
                </a:lnTo>
                <a:close/>
                <a:moveTo>
                  <a:pt x="104775" y="76200"/>
                </a:moveTo>
                <a:cubicBezTo>
                  <a:pt x="88940" y="76200"/>
                  <a:pt x="76200" y="88940"/>
                  <a:pt x="76200" y="104775"/>
                </a:cubicBezTo>
                <a:cubicBezTo>
                  <a:pt x="76200" y="120610"/>
                  <a:pt x="88940" y="133350"/>
                  <a:pt x="104775" y="133350"/>
                </a:cubicBezTo>
                <a:lnTo>
                  <a:pt x="161925" y="133350"/>
                </a:lnTo>
                <a:cubicBezTo>
                  <a:pt x="177760" y="133350"/>
                  <a:pt x="190500" y="120610"/>
                  <a:pt x="190500" y="104775"/>
                </a:cubicBezTo>
                <a:cubicBezTo>
                  <a:pt x="190500" y="88940"/>
                  <a:pt x="177760" y="76200"/>
                  <a:pt x="161925" y="76200"/>
                </a:cubicBezTo>
                <a:lnTo>
                  <a:pt x="104775" y="76200"/>
                </a:lnTo>
                <a:close/>
                <a:moveTo>
                  <a:pt x="104775" y="190500"/>
                </a:moveTo>
                <a:cubicBezTo>
                  <a:pt x="88940" y="190500"/>
                  <a:pt x="76200" y="203240"/>
                  <a:pt x="76200" y="219075"/>
                </a:cubicBezTo>
                <a:cubicBezTo>
                  <a:pt x="76200" y="234910"/>
                  <a:pt x="88940" y="247650"/>
                  <a:pt x="104775" y="247650"/>
                </a:cubicBezTo>
                <a:lnTo>
                  <a:pt x="161925" y="247650"/>
                </a:lnTo>
                <a:cubicBezTo>
                  <a:pt x="177760" y="247650"/>
                  <a:pt x="190500" y="234910"/>
                  <a:pt x="190500" y="219075"/>
                </a:cubicBezTo>
                <a:cubicBezTo>
                  <a:pt x="190500" y="203240"/>
                  <a:pt x="177760" y="190500"/>
                  <a:pt x="161925" y="190500"/>
                </a:cubicBezTo>
                <a:lnTo>
                  <a:pt x="104775" y="190500"/>
                </a:lnTo>
                <a:close/>
                <a:moveTo>
                  <a:pt x="188476" y="381000"/>
                </a:moveTo>
                <a:cubicBezTo>
                  <a:pt x="175022" y="381000"/>
                  <a:pt x="162401" y="387072"/>
                  <a:pt x="154067" y="397550"/>
                </a:cubicBezTo>
                <a:lnTo>
                  <a:pt x="82510" y="486966"/>
                </a:lnTo>
                <a:cubicBezTo>
                  <a:pt x="72628" y="499229"/>
                  <a:pt x="74652" y="517327"/>
                  <a:pt x="86916" y="527090"/>
                </a:cubicBezTo>
                <a:cubicBezTo>
                  <a:pt x="99179" y="536853"/>
                  <a:pt x="117277" y="534948"/>
                  <a:pt x="127040" y="522565"/>
                </a:cubicBezTo>
                <a:lnTo>
                  <a:pt x="183118" y="452557"/>
                </a:lnTo>
                <a:lnTo>
                  <a:pt x="201216" y="512921"/>
                </a:lnTo>
                <a:cubicBezTo>
                  <a:pt x="204787" y="525066"/>
                  <a:pt x="215979" y="533281"/>
                  <a:pt x="228600" y="533281"/>
                </a:cubicBezTo>
                <a:lnTo>
                  <a:pt x="352425" y="533281"/>
                </a:lnTo>
                <a:cubicBezTo>
                  <a:pt x="368260" y="533281"/>
                  <a:pt x="381000" y="520541"/>
                  <a:pt x="381000" y="504706"/>
                </a:cubicBezTo>
                <a:cubicBezTo>
                  <a:pt x="381000" y="488871"/>
                  <a:pt x="368260" y="476131"/>
                  <a:pt x="352425" y="476131"/>
                </a:cubicBezTo>
                <a:lnTo>
                  <a:pt x="249912" y="476131"/>
                </a:lnTo>
                <a:lnTo>
                  <a:pt x="230743" y="412313"/>
                </a:lnTo>
                <a:cubicBezTo>
                  <a:pt x="225147" y="393621"/>
                  <a:pt x="208002" y="380881"/>
                  <a:pt x="188476" y="380881"/>
                </a:cubicBezTo>
                <a:close/>
              </a:path>
            </a:pathLst>
          </a:custGeom>
          <a:solidFill>
            <a:srgbClr val="01FFFF">
              <a:alpha val="30196"/>
            </a:srgbClr>
          </a:solidFill>
          <a:ln/>
        </p:spPr>
      </p:sp>
      <p:sp>
        <p:nvSpPr>
          <p:cNvPr id="30" name="Text 27"/>
          <p:cNvSpPr/>
          <p:nvPr/>
        </p:nvSpPr>
        <p:spPr>
          <a:xfrm>
            <a:off x="11871193" y="4559300"/>
            <a:ext cx="2425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dirty="0">
                <a:solidFill>
                  <a:srgbClr val="01FFFF">
                    <a:alpha val="5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Страница соглашения</a:t>
            </a:r>
            <a:endParaRPr lang="en-US" sz="1600" dirty="0"/>
          </a:p>
        </p:txBody>
      </p:sp>
      <p:sp>
        <p:nvSpPr>
          <p:cNvPr id="31" name="Shape 28"/>
          <p:cNvSpPr/>
          <p:nvPr/>
        </p:nvSpPr>
        <p:spPr>
          <a:xfrm>
            <a:off x="10420350" y="6788150"/>
            <a:ext cx="5321300" cy="1841500"/>
          </a:xfrm>
          <a:custGeom>
            <a:avLst/>
            <a:gdLst/>
            <a:ahLst/>
            <a:cxnLst/>
            <a:rect l="l" t="t" r="r" b="b"/>
            <a:pathLst>
              <a:path w="5321300" h="1841500">
                <a:moveTo>
                  <a:pt x="0" y="0"/>
                </a:moveTo>
                <a:lnTo>
                  <a:pt x="5321300" y="0"/>
                </a:lnTo>
                <a:lnTo>
                  <a:pt x="5321300" y="1841500"/>
                </a:lnTo>
                <a:lnTo>
                  <a:pt x="0" y="18415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10629900" y="69977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00FF4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🔒 SECURITY GUARANTEE</a:t>
            </a:r>
            <a:endParaRPr lang="en-US" sz="1600" dirty="0"/>
          </a:p>
        </p:txBody>
      </p:sp>
      <p:sp>
        <p:nvSpPr>
          <p:cNvPr id="33" name="Shape 30"/>
          <p:cNvSpPr/>
          <p:nvPr/>
        </p:nvSpPr>
        <p:spPr>
          <a:xfrm>
            <a:off x="10680700" y="7480300"/>
            <a:ext cx="152400" cy="203200"/>
          </a:xfrm>
          <a:custGeom>
            <a:avLst/>
            <a:gdLst/>
            <a:ahLst/>
            <a:cxnLst/>
            <a:rect l="l" t="t" r="r" b="b"/>
            <a:pathLst>
              <a:path w="152400" h="203200">
                <a:moveTo>
                  <a:pt x="50800" y="38100"/>
                </a:moveTo>
                <a:lnTo>
                  <a:pt x="50800" y="63500"/>
                </a:lnTo>
                <a:lnTo>
                  <a:pt x="101600" y="63500"/>
                </a:lnTo>
                <a:lnTo>
                  <a:pt x="101600" y="38100"/>
                </a:lnTo>
                <a:cubicBezTo>
                  <a:pt x="101600" y="24090"/>
                  <a:pt x="90210" y="12700"/>
                  <a:pt x="76200" y="12700"/>
                </a:cubicBezTo>
                <a:cubicBezTo>
                  <a:pt x="62190" y="12700"/>
                  <a:pt x="50800" y="24090"/>
                  <a:pt x="50800" y="38100"/>
                </a:cubicBezTo>
                <a:close/>
                <a:moveTo>
                  <a:pt x="25400" y="63500"/>
                </a:moveTo>
                <a:lnTo>
                  <a:pt x="25400" y="38100"/>
                </a:lnTo>
                <a:cubicBezTo>
                  <a:pt x="25400" y="10041"/>
                  <a:pt x="48141" y="-12700"/>
                  <a:pt x="76200" y="-12700"/>
                </a:cubicBezTo>
                <a:cubicBezTo>
                  <a:pt x="104259" y="-12700"/>
                  <a:pt x="127000" y="10041"/>
                  <a:pt x="127000" y="38100"/>
                </a:cubicBezTo>
                <a:lnTo>
                  <a:pt x="127000" y="63500"/>
                </a:lnTo>
                <a:cubicBezTo>
                  <a:pt x="141010" y="63500"/>
                  <a:pt x="152400" y="74890"/>
                  <a:pt x="152400" y="88900"/>
                </a:cubicBezTo>
                <a:lnTo>
                  <a:pt x="152400" y="177800"/>
                </a:lnTo>
                <a:cubicBezTo>
                  <a:pt x="152400" y="191810"/>
                  <a:pt x="141010" y="203200"/>
                  <a:pt x="127000" y="203200"/>
                </a:cubicBezTo>
                <a:lnTo>
                  <a:pt x="25400" y="203200"/>
                </a:lnTo>
                <a:cubicBezTo>
                  <a:pt x="11390" y="203200"/>
                  <a:pt x="0" y="191810"/>
                  <a:pt x="0" y="177800"/>
                </a:cubicBezTo>
                <a:lnTo>
                  <a:pt x="0" y="88900"/>
                </a:lnTo>
                <a:cubicBezTo>
                  <a:pt x="0" y="74890"/>
                  <a:pt x="11390" y="63500"/>
                  <a:pt x="25400" y="63500"/>
                </a:cubicBez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34" name="Text 31"/>
          <p:cNvSpPr/>
          <p:nvPr/>
        </p:nvSpPr>
        <p:spPr>
          <a:xfrm>
            <a:off x="10985500" y="7454900"/>
            <a:ext cx="2349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Local processing only</a:t>
            </a:r>
            <a:endParaRPr lang="en-US" sz="1600" dirty="0"/>
          </a:p>
        </p:txBody>
      </p:sp>
      <p:sp>
        <p:nvSpPr>
          <p:cNvPr id="35" name="Shape 32"/>
          <p:cNvSpPr/>
          <p:nvPr/>
        </p:nvSpPr>
        <p:spPr>
          <a:xfrm>
            <a:off x="10680700" y="7835900"/>
            <a:ext cx="152400" cy="203200"/>
          </a:xfrm>
          <a:custGeom>
            <a:avLst/>
            <a:gdLst/>
            <a:ahLst/>
            <a:cxnLst/>
            <a:rect l="l" t="t" r="r" b="b"/>
            <a:pathLst>
              <a:path w="152400" h="203200">
                <a:moveTo>
                  <a:pt x="50800" y="38100"/>
                </a:moveTo>
                <a:lnTo>
                  <a:pt x="50800" y="63500"/>
                </a:lnTo>
                <a:lnTo>
                  <a:pt x="101600" y="63500"/>
                </a:lnTo>
                <a:lnTo>
                  <a:pt x="101600" y="38100"/>
                </a:lnTo>
                <a:cubicBezTo>
                  <a:pt x="101600" y="24090"/>
                  <a:pt x="90210" y="12700"/>
                  <a:pt x="76200" y="12700"/>
                </a:cubicBezTo>
                <a:cubicBezTo>
                  <a:pt x="62190" y="12700"/>
                  <a:pt x="50800" y="24090"/>
                  <a:pt x="50800" y="38100"/>
                </a:cubicBezTo>
                <a:close/>
                <a:moveTo>
                  <a:pt x="25400" y="63500"/>
                </a:moveTo>
                <a:lnTo>
                  <a:pt x="25400" y="38100"/>
                </a:lnTo>
                <a:cubicBezTo>
                  <a:pt x="25400" y="10041"/>
                  <a:pt x="48141" y="-12700"/>
                  <a:pt x="76200" y="-12700"/>
                </a:cubicBezTo>
                <a:cubicBezTo>
                  <a:pt x="104259" y="-12700"/>
                  <a:pt x="127000" y="10041"/>
                  <a:pt x="127000" y="38100"/>
                </a:cubicBezTo>
                <a:lnTo>
                  <a:pt x="127000" y="63500"/>
                </a:lnTo>
                <a:cubicBezTo>
                  <a:pt x="141010" y="63500"/>
                  <a:pt x="152400" y="74890"/>
                  <a:pt x="152400" y="88900"/>
                </a:cubicBezTo>
                <a:lnTo>
                  <a:pt x="152400" y="177800"/>
                </a:lnTo>
                <a:cubicBezTo>
                  <a:pt x="152400" y="191810"/>
                  <a:pt x="141010" y="203200"/>
                  <a:pt x="127000" y="203200"/>
                </a:cubicBezTo>
                <a:lnTo>
                  <a:pt x="25400" y="203200"/>
                </a:lnTo>
                <a:cubicBezTo>
                  <a:pt x="11390" y="203200"/>
                  <a:pt x="0" y="191810"/>
                  <a:pt x="0" y="177800"/>
                </a:cubicBezTo>
                <a:lnTo>
                  <a:pt x="0" y="88900"/>
                </a:lnTo>
                <a:cubicBezTo>
                  <a:pt x="0" y="74890"/>
                  <a:pt x="11390" y="63500"/>
                  <a:pt x="25400" y="63500"/>
                </a:cubicBez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36" name="Text 33"/>
          <p:cNvSpPr/>
          <p:nvPr/>
        </p:nvSpPr>
        <p:spPr>
          <a:xfrm>
            <a:off x="10985500" y="7810500"/>
            <a:ext cx="2247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No data transmission</a:t>
            </a:r>
            <a:endParaRPr lang="en-US" sz="1600" dirty="0"/>
          </a:p>
        </p:txBody>
      </p:sp>
      <p:sp>
        <p:nvSpPr>
          <p:cNvPr id="37" name="Shape 34"/>
          <p:cNvSpPr/>
          <p:nvPr/>
        </p:nvSpPr>
        <p:spPr>
          <a:xfrm>
            <a:off x="10680700" y="8191500"/>
            <a:ext cx="152400" cy="203200"/>
          </a:xfrm>
          <a:custGeom>
            <a:avLst/>
            <a:gdLst/>
            <a:ahLst/>
            <a:cxnLst/>
            <a:rect l="l" t="t" r="r" b="b"/>
            <a:pathLst>
              <a:path w="152400" h="203200">
                <a:moveTo>
                  <a:pt x="50800" y="38100"/>
                </a:moveTo>
                <a:lnTo>
                  <a:pt x="50800" y="63500"/>
                </a:lnTo>
                <a:lnTo>
                  <a:pt x="101600" y="63500"/>
                </a:lnTo>
                <a:lnTo>
                  <a:pt x="101600" y="38100"/>
                </a:lnTo>
                <a:cubicBezTo>
                  <a:pt x="101600" y="24090"/>
                  <a:pt x="90210" y="12700"/>
                  <a:pt x="76200" y="12700"/>
                </a:cubicBezTo>
                <a:cubicBezTo>
                  <a:pt x="62190" y="12700"/>
                  <a:pt x="50800" y="24090"/>
                  <a:pt x="50800" y="38100"/>
                </a:cubicBezTo>
                <a:close/>
                <a:moveTo>
                  <a:pt x="25400" y="63500"/>
                </a:moveTo>
                <a:lnTo>
                  <a:pt x="25400" y="38100"/>
                </a:lnTo>
                <a:cubicBezTo>
                  <a:pt x="25400" y="10041"/>
                  <a:pt x="48141" y="-12700"/>
                  <a:pt x="76200" y="-12700"/>
                </a:cubicBezTo>
                <a:cubicBezTo>
                  <a:pt x="104259" y="-12700"/>
                  <a:pt x="127000" y="10041"/>
                  <a:pt x="127000" y="38100"/>
                </a:cubicBezTo>
                <a:lnTo>
                  <a:pt x="127000" y="63500"/>
                </a:lnTo>
                <a:cubicBezTo>
                  <a:pt x="141010" y="63500"/>
                  <a:pt x="152400" y="74890"/>
                  <a:pt x="152400" y="88900"/>
                </a:cubicBezTo>
                <a:lnTo>
                  <a:pt x="152400" y="177800"/>
                </a:lnTo>
                <a:cubicBezTo>
                  <a:pt x="152400" y="191810"/>
                  <a:pt x="141010" y="203200"/>
                  <a:pt x="127000" y="203200"/>
                </a:cubicBezTo>
                <a:lnTo>
                  <a:pt x="25400" y="203200"/>
                </a:lnTo>
                <a:cubicBezTo>
                  <a:pt x="11390" y="203200"/>
                  <a:pt x="0" y="191810"/>
                  <a:pt x="0" y="177800"/>
                </a:cubicBezTo>
                <a:lnTo>
                  <a:pt x="0" y="88900"/>
                </a:lnTo>
                <a:cubicBezTo>
                  <a:pt x="0" y="74890"/>
                  <a:pt x="11390" y="63500"/>
                  <a:pt x="25400" y="63500"/>
                </a:cubicBez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38" name="Text 35"/>
          <p:cNvSpPr/>
          <p:nvPr/>
        </p:nvSpPr>
        <p:spPr>
          <a:xfrm>
            <a:off x="10985500" y="8166100"/>
            <a:ext cx="2667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Educational purpose only</a:t>
            </a:r>
            <a:endParaRPr lang="en-US" sz="1600" dirty="0"/>
          </a:p>
        </p:txBody>
      </p:sp>
      <p:sp>
        <p:nvSpPr>
          <p:cNvPr id="39" name="Shape 36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50000">
                <a:srgbClr val="FFFFFF">
                  <a:alpha val="3000"/>
                </a:srgbClr>
              </a:gs>
              <a:gs pos="100000">
                <a:srgbClr val="FFFFFF">
                  <a:alpha val="3000"/>
                </a:srgbClr>
              </a:gs>
            </a:gsLst>
            <a:lin ang="5400000" scaled="1"/>
          </a:gradFill>
          <a:ln/>
        </p:spPr>
      </p:sp>
      <p:pic>
        <p:nvPicPr>
          <p:cNvPr id="44" name="Рисунок 43" descr="С медиаторами поделились особенностями работы в суде | МТПП">
            <a:extLst>
              <a:ext uri="{FF2B5EF4-FFF2-40B4-BE49-F238E27FC236}">
                <a16:creationId xmlns:a16="http://schemas.microsoft.com/office/drawing/2014/main" id="{B95D84DD-ECBB-2C62-CBAD-CEDA90D01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7164" y="2547708"/>
            <a:ext cx="4846070" cy="360554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img.freepik.com/3b9c1d489d3da71108603a3c020f688b310c5dd2.jpg"/>
          <p:cNvPicPr>
            <a:picLocks noChangeAspect="1"/>
          </p:cNvPicPr>
          <p:nvPr/>
        </p:nvPicPr>
        <p:blipFill>
          <a:blip r:embed="rId3">
            <a:alphaModFix amt="15000"/>
          </a:blip>
          <a:srcRect l="9531" r="9531"/>
          <a:stretch/>
        </p:blipFill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A0A0A"/>
              </a:gs>
              <a:gs pos="50000">
                <a:srgbClr val="0A0A0A">
                  <a:alpha val="90000"/>
                </a:srgbClr>
              </a:gs>
              <a:gs pos="100000">
                <a:srgbClr val="0A0A0A"/>
              </a:gs>
            </a:gsLst>
            <a:lin ang="54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508000" y="508000"/>
            <a:ext cx="101600" cy="609600"/>
          </a:xfrm>
          <a:custGeom>
            <a:avLst/>
            <a:gdLst/>
            <a:ahLst/>
            <a:cxnLst/>
            <a:rect l="l" t="t" r="r" b="b"/>
            <a:pathLst>
              <a:path w="101600" h="609600">
                <a:moveTo>
                  <a:pt x="0" y="0"/>
                </a:moveTo>
                <a:lnTo>
                  <a:pt x="101600" y="0"/>
                </a:lnTo>
                <a:lnTo>
                  <a:pt x="101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  <a:ln/>
        </p:spPr>
      </p:sp>
      <p:sp>
        <p:nvSpPr>
          <p:cNvPr id="5" name="Text 2"/>
          <p:cNvSpPr/>
          <p:nvPr/>
        </p:nvSpPr>
        <p:spPr>
          <a:xfrm>
            <a:off x="812800" y="508000"/>
            <a:ext cx="68707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FF00FF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ГЕЙМИФИКАЦИЯ И UI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812800" y="1219200"/>
            <a:ext cx="1625600" cy="50800"/>
          </a:xfrm>
          <a:custGeom>
            <a:avLst/>
            <a:gdLst/>
            <a:ahLst/>
            <a:cxnLst/>
            <a:rect l="l" t="t" r="r" b="b"/>
            <a:pathLst>
              <a:path w="1625600" h="50800">
                <a:moveTo>
                  <a:pt x="0" y="0"/>
                </a:moveTo>
                <a:lnTo>
                  <a:pt x="1625600" y="0"/>
                </a:lnTo>
                <a:lnTo>
                  <a:pt x="16256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  <a:ln/>
        </p:spPr>
      </p:sp>
      <p:sp>
        <p:nvSpPr>
          <p:cNvPr id="7" name="Shape 4"/>
          <p:cNvSpPr/>
          <p:nvPr/>
        </p:nvSpPr>
        <p:spPr>
          <a:xfrm>
            <a:off x="514350" y="1581150"/>
            <a:ext cx="9588500" cy="2146300"/>
          </a:xfrm>
          <a:custGeom>
            <a:avLst/>
            <a:gdLst/>
            <a:ahLst/>
            <a:cxnLst/>
            <a:rect l="l" t="t" r="r" b="b"/>
            <a:pathLst>
              <a:path w="9588500" h="2146300">
                <a:moveTo>
                  <a:pt x="0" y="0"/>
                </a:moveTo>
                <a:lnTo>
                  <a:pt x="9588500" y="0"/>
                </a:lnTo>
                <a:lnTo>
                  <a:pt x="9588500" y="2146300"/>
                </a:lnTo>
                <a:lnTo>
                  <a:pt x="0" y="21463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12800" y="18669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43470" y="51852"/>
                </a:moveTo>
                <a:lnTo>
                  <a:pt x="152400" y="64175"/>
                </a:lnTo>
                <a:lnTo>
                  <a:pt x="161330" y="51852"/>
                </a:lnTo>
                <a:cubicBezTo>
                  <a:pt x="176212" y="31254"/>
                  <a:pt x="200144" y="19050"/>
                  <a:pt x="225564" y="19050"/>
                </a:cubicBezTo>
                <a:cubicBezTo>
                  <a:pt x="269319" y="19050"/>
                  <a:pt x="304800" y="54531"/>
                  <a:pt x="304800" y="98286"/>
                </a:cubicBezTo>
                <a:lnTo>
                  <a:pt x="304800" y="99834"/>
                </a:lnTo>
                <a:cubicBezTo>
                  <a:pt x="304800" y="166628"/>
                  <a:pt x="221516" y="244197"/>
                  <a:pt x="178058" y="277356"/>
                </a:cubicBezTo>
                <a:cubicBezTo>
                  <a:pt x="170676" y="282952"/>
                  <a:pt x="161627" y="285750"/>
                  <a:pt x="152400" y="285750"/>
                </a:cubicBezTo>
                <a:cubicBezTo>
                  <a:pt x="143173" y="285750"/>
                  <a:pt x="134064" y="283012"/>
                  <a:pt x="126742" y="277356"/>
                </a:cubicBezTo>
                <a:cubicBezTo>
                  <a:pt x="83284" y="244197"/>
                  <a:pt x="0" y="166628"/>
                  <a:pt x="0" y="99834"/>
                </a:cubicBezTo>
                <a:lnTo>
                  <a:pt x="0" y="98286"/>
                </a:lnTo>
                <a:cubicBezTo>
                  <a:pt x="0" y="54531"/>
                  <a:pt x="35481" y="19050"/>
                  <a:pt x="79236" y="19050"/>
                </a:cubicBezTo>
                <a:cubicBezTo>
                  <a:pt x="104656" y="19050"/>
                  <a:pt x="128588" y="31254"/>
                  <a:pt x="143470" y="51852"/>
                </a:cubicBez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9" name="Text 6"/>
          <p:cNvSpPr/>
          <p:nvPr/>
        </p:nvSpPr>
        <p:spPr>
          <a:xfrm>
            <a:off x="1308100" y="1841500"/>
            <a:ext cx="2413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Security Level Bar (HP)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74700" y="2400300"/>
            <a:ext cx="2222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Уровень безопасности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9503834" y="2400300"/>
            <a:ext cx="457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00FF41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85%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781050" y="2863850"/>
            <a:ext cx="9055100" cy="190500"/>
          </a:xfrm>
          <a:custGeom>
            <a:avLst/>
            <a:gdLst/>
            <a:ahLst/>
            <a:cxnLst/>
            <a:rect l="l" t="t" r="r" b="b"/>
            <a:pathLst>
              <a:path w="9055100" h="190500">
                <a:moveTo>
                  <a:pt x="0" y="0"/>
                </a:moveTo>
                <a:lnTo>
                  <a:pt x="9055100" y="0"/>
                </a:lnTo>
                <a:lnTo>
                  <a:pt x="9055100" y="190500"/>
                </a:lnTo>
                <a:lnTo>
                  <a:pt x="0" y="1905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 w="12700">
            <a:solidFill>
              <a:srgbClr val="01FF41">
                <a:alpha val="30196"/>
              </a:srgbClr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787400" y="2870200"/>
            <a:ext cx="7683500" cy="177800"/>
          </a:xfrm>
          <a:custGeom>
            <a:avLst/>
            <a:gdLst/>
            <a:ahLst/>
            <a:cxnLst/>
            <a:rect l="l" t="t" r="r" b="b"/>
            <a:pathLst>
              <a:path w="7683500" h="177800">
                <a:moveTo>
                  <a:pt x="0" y="0"/>
                </a:moveTo>
                <a:lnTo>
                  <a:pt x="7683500" y="0"/>
                </a:lnTo>
                <a:lnTo>
                  <a:pt x="7683500" y="177800"/>
                </a:lnTo>
                <a:lnTo>
                  <a:pt x="0" y="177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F6600"/>
              </a:gs>
              <a:gs pos="50000">
                <a:srgbClr val="FF00FF"/>
              </a:gs>
              <a:gs pos="100000">
                <a:srgbClr val="00FF41"/>
              </a:gs>
            </a:gsLst>
            <a:lin ang="0" scaled="1"/>
          </a:gradFill>
          <a:ln/>
        </p:spPr>
      </p:sp>
      <p:sp>
        <p:nvSpPr>
          <p:cNvPr id="14" name="Text 11"/>
          <p:cNvSpPr/>
          <p:nvPr/>
        </p:nvSpPr>
        <p:spPr>
          <a:xfrm>
            <a:off x="774700" y="3213100"/>
            <a:ext cx="9156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Визуализация прогресса обучения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514350" y="3943350"/>
            <a:ext cx="9588500" cy="1333500"/>
          </a:xfrm>
          <a:custGeom>
            <a:avLst/>
            <a:gdLst/>
            <a:ahLst/>
            <a:cxnLst/>
            <a:rect l="l" t="t" r="r" b="b"/>
            <a:pathLst>
              <a:path w="9588500" h="1333500">
                <a:moveTo>
                  <a:pt x="0" y="0"/>
                </a:moveTo>
                <a:lnTo>
                  <a:pt x="9588500" y="0"/>
                </a:lnTo>
                <a:lnTo>
                  <a:pt x="95885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806450" y="42545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31750" y="31750"/>
                </a:moveTo>
                <a:cubicBezTo>
                  <a:pt x="31750" y="22969"/>
                  <a:pt x="24656" y="15875"/>
                  <a:pt x="15875" y="15875"/>
                </a:cubicBezTo>
                <a:cubicBezTo>
                  <a:pt x="7094" y="15875"/>
                  <a:pt x="0" y="22969"/>
                  <a:pt x="0" y="31750"/>
                </a:cubicBezTo>
                <a:lnTo>
                  <a:pt x="0" y="198438"/>
                </a:lnTo>
                <a:cubicBezTo>
                  <a:pt x="0" y="220365"/>
                  <a:pt x="17760" y="238125"/>
                  <a:pt x="39688" y="238125"/>
                </a:cubicBezTo>
                <a:lnTo>
                  <a:pt x="238125" y="238125"/>
                </a:lnTo>
                <a:cubicBezTo>
                  <a:pt x="246906" y="238125"/>
                  <a:pt x="254000" y="231031"/>
                  <a:pt x="254000" y="222250"/>
                </a:cubicBezTo>
                <a:cubicBezTo>
                  <a:pt x="254000" y="213469"/>
                  <a:pt x="246906" y="206375"/>
                  <a:pt x="238125" y="206375"/>
                </a:cubicBezTo>
                <a:lnTo>
                  <a:pt x="39688" y="206375"/>
                </a:lnTo>
                <a:cubicBezTo>
                  <a:pt x="35322" y="206375"/>
                  <a:pt x="31750" y="202803"/>
                  <a:pt x="31750" y="198438"/>
                </a:cubicBezTo>
                <a:lnTo>
                  <a:pt x="31750" y="31750"/>
                </a:lnTo>
                <a:close/>
                <a:moveTo>
                  <a:pt x="233462" y="74712"/>
                </a:moveTo>
                <a:cubicBezTo>
                  <a:pt x="239663" y="68511"/>
                  <a:pt x="239663" y="58440"/>
                  <a:pt x="233462" y="52239"/>
                </a:cubicBezTo>
                <a:cubicBezTo>
                  <a:pt x="227261" y="46037"/>
                  <a:pt x="217190" y="46037"/>
                  <a:pt x="210989" y="52239"/>
                </a:cubicBezTo>
                <a:lnTo>
                  <a:pt x="158750" y="104527"/>
                </a:lnTo>
                <a:lnTo>
                  <a:pt x="130274" y="76101"/>
                </a:lnTo>
                <a:cubicBezTo>
                  <a:pt x="124073" y="69900"/>
                  <a:pt x="114002" y="69900"/>
                  <a:pt x="107801" y="76101"/>
                </a:cubicBezTo>
                <a:lnTo>
                  <a:pt x="60176" y="123726"/>
                </a:lnTo>
                <a:cubicBezTo>
                  <a:pt x="53975" y="129927"/>
                  <a:pt x="53975" y="139998"/>
                  <a:pt x="60176" y="146199"/>
                </a:cubicBezTo>
                <a:cubicBezTo>
                  <a:pt x="66377" y="152400"/>
                  <a:pt x="76448" y="152400"/>
                  <a:pt x="82649" y="146199"/>
                </a:cubicBezTo>
                <a:lnTo>
                  <a:pt x="119063" y="109786"/>
                </a:lnTo>
                <a:lnTo>
                  <a:pt x="147538" y="138261"/>
                </a:lnTo>
                <a:cubicBezTo>
                  <a:pt x="153739" y="144463"/>
                  <a:pt x="163810" y="144463"/>
                  <a:pt x="170011" y="138261"/>
                </a:cubicBezTo>
                <a:lnTo>
                  <a:pt x="233511" y="74761"/>
                </a:lnTo>
                <a:close/>
              </a:path>
            </a:pathLst>
          </a:custGeom>
          <a:solidFill>
            <a:srgbClr val="00FFFF"/>
          </a:solidFill>
          <a:ln/>
        </p:spPr>
      </p:sp>
      <p:sp>
        <p:nvSpPr>
          <p:cNvPr id="17" name="Text 14"/>
          <p:cNvSpPr/>
          <p:nvPr/>
        </p:nvSpPr>
        <p:spPr>
          <a:xfrm>
            <a:off x="1244600" y="4203700"/>
            <a:ext cx="1181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Статистика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774700" y="4711700"/>
            <a:ext cx="9169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Отслеживание прогресса, достижения, рейтинги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514350" y="5492750"/>
            <a:ext cx="9588500" cy="1333500"/>
          </a:xfrm>
          <a:custGeom>
            <a:avLst/>
            <a:gdLst/>
            <a:ahLst/>
            <a:cxnLst/>
            <a:rect l="l" t="t" r="r" b="b"/>
            <a:pathLst>
              <a:path w="9588500" h="1333500">
                <a:moveTo>
                  <a:pt x="0" y="0"/>
                </a:moveTo>
                <a:lnTo>
                  <a:pt x="9588500" y="0"/>
                </a:lnTo>
                <a:lnTo>
                  <a:pt x="95885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806450" y="58039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254000" y="127000"/>
                </a:moveTo>
                <a:cubicBezTo>
                  <a:pt x="254000" y="127446"/>
                  <a:pt x="254000" y="127893"/>
                  <a:pt x="254000" y="128339"/>
                </a:cubicBezTo>
                <a:cubicBezTo>
                  <a:pt x="253802" y="146447"/>
                  <a:pt x="237331" y="158750"/>
                  <a:pt x="219224" y="158750"/>
                </a:cubicBezTo>
                <a:lnTo>
                  <a:pt x="170656" y="158750"/>
                </a:lnTo>
                <a:cubicBezTo>
                  <a:pt x="157510" y="158750"/>
                  <a:pt x="146844" y="169416"/>
                  <a:pt x="146844" y="182563"/>
                </a:cubicBezTo>
                <a:cubicBezTo>
                  <a:pt x="146844" y="184249"/>
                  <a:pt x="147042" y="185886"/>
                  <a:pt x="147340" y="187474"/>
                </a:cubicBezTo>
                <a:cubicBezTo>
                  <a:pt x="148382" y="192534"/>
                  <a:pt x="150564" y="197396"/>
                  <a:pt x="152698" y="202307"/>
                </a:cubicBezTo>
                <a:cubicBezTo>
                  <a:pt x="155724" y="209153"/>
                  <a:pt x="158700" y="215950"/>
                  <a:pt x="158700" y="223143"/>
                </a:cubicBezTo>
                <a:cubicBezTo>
                  <a:pt x="158700" y="238919"/>
                  <a:pt x="147985" y="253256"/>
                  <a:pt x="132209" y="253901"/>
                </a:cubicBezTo>
                <a:cubicBezTo>
                  <a:pt x="130473" y="253950"/>
                  <a:pt x="128736" y="254000"/>
                  <a:pt x="126950" y="254000"/>
                </a:cubicBezTo>
                <a:cubicBezTo>
                  <a:pt x="56803" y="254000"/>
                  <a:pt x="-50" y="197148"/>
                  <a:pt x="-50" y="127000"/>
                </a:cubicBezTo>
                <a:cubicBezTo>
                  <a:pt x="-50" y="56852"/>
                  <a:pt x="56852" y="0"/>
                  <a:pt x="127000" y="0"/>
                </a:cubicBezTo>
                <a:cubicBezTo>
                  <a:pt x="197148" y="0"/>
                  <a:pt x="254000" y="56852"/>
                  <a:pt x="254000" y="127000"/>
                </a:cubicBezTo>
                <a:close/>
                <a:moveTo>
                  <a:pt x="63500" y="142875"/>
                </a:moveTo>
                <a:cubicBezTo>
                  <a:pt x="63500" y="134113"/>
                  <a:pt x="56387" y="127000"/>
                  <a:pt x="47625" y="127000"/>
                </a:cubicBezTo>
                <a:cubicBezTo>
                  <a:pt x="38863" y="127000"/>
                  <a:pt x="31750" y="134113"/>
                  <a:pt x="31750" y="142875"/>
                </a:cubicBezTo>
                <a:cubicBezTo>
                  <a:pt x="31750" y="151637"/>
                  <a:pt x="38863" y="158750"/>
                  <a:pt x="47625" y="158750"/>
                </a:cubicBezTo>
                <a:cubicBezTo>
                  <a:pt x="56387" y="158750"/>
                  <a:pt x="63500" y="151637"/>
                  <a:pt x="63500" y="142875"/>
                </a:cubicBezTo>
                <a:close/>
                <a:moveTo>
                  <a:pt x="63500" y="95250"/>
                </a:moveTo>
                <a:cubicBezTo>
                  <a:pt x="72262" y="95250"/>
                  <a:pt x="79375" y="88137"/>
                  <a:pt x="79375" y="79375"/>
                </a:cubicBezTo>
                <a:cubicBezTo>
                  <a:pt x="79375" y="70613"/>
                  <a:pt x="72262" y="63500"/>
                  <a:pt x="63500" y="63500"/>
                </a:cubicBezTo>
                <a:cubicBezTo>
                  <a:pt x="54738" y="63500"/>
                  <a:pt x="47625" y="70613"/>
                  <a:pt x="47625" y="79375"/>
                </a:cubicBezTo>
                <a:cubicBezTo>
                  <a:pt x="47625" y="88137"/>
                  <a:pt x="54738" y="95250"/>
                  <a:pt x="63500" y="95250"/>
                </a:cubicBezTo>
                <a:close/>
                <a:moveTo>
                  <a:pt x="142875" y="47625"/>
                </a:moveTo>
                <a:cubicBezTo>
                  <a:pt x="142875" y="38863"/>
                  <a:pt x="135762" y="31750"/>
                  <a:pt x="127000" y="31750"/>
                </a:cubicBezTo>
                <a:cubicBezTo>
                  <a:pt x="118238" y="31750"/>
                  <a:pt x="111125" y="38863"/>
                  <a:pt x="111125" y="47625"/>
                </a:cubicBezTo>
                <a:cubicBezTo>
                  <a:pt x="111125" y="56387"/>
                  <a:pt x="118238" y="63500"/>
                  <a:pt x="127000" y="63500"/>
                </a:cubicBezTo>
                <a:cubicBezTo>
                  <a:pt x="135762" y="63500"/>
                  <a:pt x="142875" y="56387"/>
                  <a:pt x="142875" y="47625"/>
                </a:cubicBezTo>
                <a:close/>
                <a:moveTo>
                  <a:pt x="190500" y="95250"/>
                </a:moveTo>
                <a:cubicBezTo>
                  <a:pt x="199262" y="95250"/>
                  <a:pt x="206375" y="88137"/>
                  <a:pt x="206375" y="79375"/>
                </a:cubicBezTo>
                <a:cubicBezTo>
                  <a:pt x="206375" y="70613"/>
                  <a:pt x="199262" y="63500"/>
                  <a:pt x="190500" y="63500"/>
                </a:cubicBezTo>
                <a:cubicBezTo>
                  <a:pt x="181738" y="63500"/>
                  <a:pt x="174625" y="70613"/>
                  <a:pt x="174625" y="79375"/>
                </a:cubicBezTo>
                <a:cubicBezTo>
                  <a:pt x="174625" y="88137"/>
                  <a:pt x="181738" y="95250"/>
                  <a:pt x="190500" y="95250"/>
                </a:cubicBezTo>
                <a:close/>
              </a:path>
            </a:pathLst>
          </a:custGeom>
          <a:solidFill>
            <a:srgbClr val="FF6600"/>
          </a:solidFill>
          <a:ln/>
        </p:spPr>
      </p:sp>
      <p:sp>
        <p:nvSpPr>
          <p:cNvPr id="21" name="Text 18"/>
          <p:cNvSpPr/>
          <p:nvPr/>
        </p:nvSpPr>
        <p:spPr>
          <a:xfrm>
            <a:off x="1244600" y="5753100"/>
            <a:ext cx="1828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Cyberpunk-дизайн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774700" y="6261100"/>
            <a:ext cx="9169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Glitch-эффекты, неоновые акценты, тёмная тема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514350" y="7042150"/>
            <a:ext cx="9588500" cy="1333500"/>
          </a:xfrm>
          <a:custGeom>
            <a:avLst/>
            <a:gdLst/>
            <a:ahLst/>
            <a:cxnLst/>
            <a:rect l="l" t="t" r="r" b="b"/>
            <a:pathLst>
              <a:path w="9588500" h="1333500">
                <a:moveTo>
                  <a:pt x="0" y="0"/>
                </a:moveTo>
                <a:lnTo>
                  <a:pt x="9588500" y="0"/>
                </a:lnTo>
                <a:lnTo>
                  <a:pt x="95885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806450" y="73533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254000"/>
                </a:moveTo>
                <a:cubicBezTo>
                  <a:pt x="197093" y="254000"/>
                  <a:pt x="254000" y="197093"/>
                  <a:pt x="254000" y="127000"/>
                </a:cubicBezTo>
                <a:cubicBezTo>
                  <a:pt x="254000" y="56907"/>
                  <a:pt x="197093" y="0"/>
                  <a:pt x="127000" y="0"/>
                </a:cubicBezTo>
                <a:cubicBezTo>
                  <a:pt x="56907" y="0"/>
                  <a:pt x="0" y="56907"/>
                  <a:pt x="0" y="127000"/>
                </a:cubicBezTo>
                <a:cubicBezTo>
                  <a:pt x="0" y="197093"/>
                  <a:pt x="56907" y="254000"/>
                  <a:pt x="127000" y="254000"/>
                </a:cubicBezTo>
                <a:close/>
                <a:moveTo>
                  <a:pt x="111125" y="79375"/>
                </a:moveTo>
                <a:cubicBezTo>
                  <a:pt x="111125" y="70613"/>
                  <a:pt x="118238" y="63500"/>
                  <a:pt x="127000" y="63500"/>
                </a:cubicBezTo>
                <a:cubicBezTo>
                  <a:pt x="135762" y="63500"/>
                  <a:pt x="142875" y="70613"/>
                  <a:pt x="142875" y="79375"/>
                </a:cubicBezTo>
                <a:cubicBezTo>
                  <a:pt x="142875" y="88137"/>
                  <a:pt x="135762" y="95250"/>
                  <a:pt x="127000" y="95250"/>
                </a:cubicBezTo>
                <a:cubicBezTo>
                  <a:pt x="118238" y="95250"/>
                  <a:pt x="111125" y="88137"/>
                  <a:pt x="111125" y="79375"/>
                </a:cubicBezTo>
                <a:close/>
                <a:moveTo>
                  <a:pt x="107156" y="111125"/>
                </a:moveTo>
                <a:lnTo>
                  <a:pt x="130969" y="111125"/>
                </a:lnTo>
                <a:cubicBezTo>
                  <a:pt x="137567" y="111125"/>
                  <a:pt x="142875" y="116433"/>
                  <a:pt x="142875" y="123031"/>
                </a:cubicBezTo>
                <a:lnTo>
                  <a:pt x="142875" y="166688"/>
                </a:lnTo>
                <a:lnTo>
                  <a:pt x="146844" y="166688"/>
                </a:lnTo>
                <a:cubicBezTo>
                  <a:pt x="153442" y="166688"/>
                  <a:pt x="158750" y="171996"/>
                  <a:pt x="158750" y="178594"/>
                </a:cubicBezTo>
                <a:cubicBezTo>
                  <a:pt x="158750" y="185192"/>
                  <a:pt x="153442" y="190500"/>
                  <a:pt x="146844" y="190500"/>
                </a:cubicBezTo>
                <a:lnTo>
                  <a:pt x="107156" y="190500"/>
                </a:lnTo>
                <a:cubicBezTo>
                  <a:pt x="100558" y="190500"/>
                  <a:pt x="95250" y="185192"/>
                  <a:pt x="95250" y="178594"/>
                </a:cubicBezTo>
                <a:cubicBezTo>
                  <a:pt x="95250" y="171996"/>
                  <a:pt x="100558" y="166688"/>
                  <a:pt x="107156" y="166688"/>
                </a:cubicBezTo>
                <a:lnTo>
                  <a:pt x="119063" y="166688"/>
                </a:lnTo>
                <a:lnTo>
                  <a:pt x="119063" y="134938"/>
                </a:lnTo>
                <a:lnTo>
                  <a:pt x="107156" y="134938"/>
                </a:lnTo>
                <a:cubicBezTo>
                  <a:pt x="100558" y="134938"/>
                  <a:pt x="95250" y="129629"/>
                  <a:pt x="95250" y="123031"/>
                </a:cubicBezTo>
                <a:cubicBezTo>
                  <a:pt x="95250" y="116433"/>
                  <a:pt x="100558" y="111125"/>
                  <a:pt x="107156" y="111125"/>
                </a:cubicBezTo>
                <a:close/>
              </a:path>
            </a:pathLst>
          </a:custGeom>
          <a:solidFill>
            <a:srgbClr val="FF00FF"/>
          </a:solidFill>
          <a:ln/>
        </p:spPr>
      </p:sp>
      <p:sp>
        <p:nvSpPr>
          <p:cNvPr id="25" name="Text 22"/>
          <p:cNvSpPr/>
          <p:nvPr/>
        </p:nvSpPr>
        <p:spPr>
          <a:xfrm>
            <a:off x="1244600" y="7302500"/>
            <a:ext cx="1422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Hover Tooltips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774700" y="7810500"/>
            <a:ext cx="9169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Подсказки при наведении на элементы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10420350" y="1581150"/>
            <a:ext cx="5321300" cy="5448300"/>
          </a:xfrm>
          <a:custGeom>
            <a:avLst/>
            <a:gdLst/>
            <a:ahLst/>
            <a:cxnLst/>
            <a:rect l="l" t="t" r="r" b="b"/>
            <a:pathLst>
              <a:path w="5321300" h="5448300">
                <a:moveTo>
                  <a:pt x="0" y="0"/>
                </a:moveTo>
                <a:lnTo>
                  <a:pt x="5321300" y="0"/>
                </a:lnTo>
                <a:lnTo>
                  <a:pt x="5321300" y="5448300"/>
                </a:lnTo>
                <a:lnTo>
                  <a:pt x="0" y="54483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10572750" y="1790700"/>
            <a:ext cx="5016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FF00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[ UI DASHBOARD ]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10642600" y="2311400"/>
            <a:ext cx="4876800" cy="4495800"/>
          </a:xfrm>
          <a:custGeom>
            <a:avLst/>
            <a:gdLst/>
            <a:ahLst/>
            <a:cxnLst/>
            <a:rect l="l" t="t" r="r" b="b"/>
            <a:pathLst>
              <a:path w="4876800" h="4495800">
                <a:moveTo>
                  <a:pt x="0" y="0"/>
                </a:moveTo>
                <a:lnTo>
                  <a:pt x="4876800" y="0"/>
                </a:lnTo>
                <a:lnTo>
                  <a:pt x="4876800" y="4495800"/>
                </a:lnTo>
                <a:lnTo>
                  <a:pt x="0" y="44958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FF00FF">
                <a:alpha val="30196"/>
              </a:srgbClr>
            </a:solidFill>
            <a:prstDash val="dash"/>
          </a:ln>
        </p:spPr>
      </p:sp>
      <p:sp>
        <p:nvSpPr>
          <p:cNvPr id="30" name="Shape 27"/>
          <p:cNvSpPr/>
          <p:nvPr/>
        </p:nvSpPr>
        <p:spPr>
          <a:xfrm>
            <a:off x="12776200" y="40259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76200" y="38100"/>
                </a:moveTo>
                <a:cubicBezTo>
                  <a:pt x="34171" y="38100"/>
                  <a:pt x="0" y="72271"/>
                  <a:pt x="0" y="114300"/>
                </a:cubicBezTo>
                <a:lnTo>
                  <a:pt x="0" y="419100"/>
                </a:lnTo>
                <a:cubicBezTo>
                  <a:pt x="0" y="461129"/>
                  <a:pt x="34171" y="495300"/>
                  <a:pt x="76200" y="495300"/>
                </a:cubicBezTo>
                <a:lnTo>
                  <a:pt x="247650" y="495300"/>
                </a:lnTo>
                <a:lnTo>
                  <a:pt x="228600" y="552450"/>
                </a:lnTo>
                <a:lnTo>
                  <a:pt x="142875" y="552450"/>
                </a:lnTo>
                <a:cubicBezTo>
                  <a:pt x="127040" y="552450"/>
                  <a:pt x="114300" y="565190"/>
                  <a:pt x="114300" y="581025"/>
                </a:cubicBezTo>
                <a:cubicBezTo>
                  <a:pt x="114300" y="596860"/>
                  <a:pt x="127040" y="609600"/>
                  <a:pt x="142875" y="609600"/>
                </a:cubicBezTo>
                <a:lnTo>
                  <a:pt x="466725" y="609600"/>
                </a:lnTo>
                <a:cubicBezTo>
                  <a:pt x="482560" y="609600"/>
                  <a:pt x="495300" y="596860"/>
                  <a:pt x="495300" y="581025"/>
                </a:cubicBezTo>
                <a:cubicBezTo>
                  <a:pt x="495300" y="565190"/>
                  <a:pt x="482560" y="552450"/>
                  <a:pt x="466725" y="552450"/>
                </a:cubicBezTo>
                <a:lnTo>
                  <a:pt x="381000" y="552450"/>
                </a:lnTo>
                <a:lnTo>
                  <a:pt x="361950" y="495300"/>
                </a:lnTo>
                <a:lnTo>
                  <a:pt x="533400" y="495300"/>
                </a:lnTo>
                <a:cubicBezTo>
                  <a:pt x="575429" y="495300"/>
                  <a:pt x="609600" y="461129"/>
                  <a:pt x="609600" y="419100"/>
                </a:cubicBezTo>
                <a:lnTo>
                  <a:pt x="609600" y="114300"/>
                </a:lnTo>
                <a:cubicBezTo>
                  <a:pt x="609600" y="72271"/>
                  <a:pt x="575429" y="38100"/>
                  <a:pt x="533400" y="38100"/>
                </a:cubicBezTo>
                <a:lnTo>
                  <a:pt x="76200" y="38100"/>
                </a:lnTo>
                <a:close/>
                <a:moveTo>
                  <a:pt x="114300" y="114300"/>
                </a:moveTo>
                <a:lnTo>
                  <a:pt x="495300" y="114300"/>
                </a:lnTo>
                <a:cubicBezTo>
                  <a:pt x="516374" y="114300"/>
                  <a:pt x="533400" y="131326"/>
                  <a:pt x="533400" y="152400"/>
                </a:cubicBezTo>
                <a:lnTo>
                  <a:pt x="533400" y="342900"/>
                </a:lnTo>
                <a:cubicBezTo>
                  <a:pt x="533400" y="363974"/>
                  <a:pt x="516374" y="381000"/>
                  <a:pt x="495300" y="381000"/>
                </a:cubicBezTo>
                <a:lnTo>
                  <a:pt x="114300" y="381000"/>
                </a:lnTo>
                <a:cubicBezTo>
                  <a:pt x="93226" y="381000"/>
                  <a:pt x="76200" y="363974"/>
                  <a:pt x="76200" y="342900"/>
                </a:cubicBezTo>
                <a:lnTo>
                  <a:pt x="76200" y="152400"/>
                </a:lnTo>
                <a:cubicBezTo>
                  <a:pt x="76200" y="131326"/>
                  <a:pt x="93226" y="114300"/>
                  <a:pt x="114300" y="114300"/>
                </a:cubicBezTo>
                <a:close/>
              </a:path>
            </a:pathLst>
          </a:custGeom>
          <a:solidFill>
            <a:srgbClr val="FF00FF">
              <a:alpha val="30196"/>
            </a:srgbClr>
          </a:solidFill>
          <a:ln/>
        </p:spPr>
      </p:sp>
      <p:sp>
        <p:nvSpPr>
          <p:cNvPr id="31" name="Text 28"/>
          <p:cNvSpPr/>
          <p:nvPr/>
        </p:nvSpPr>
        <p:spPr>
          <a:xfrm>
            <a:off x="11993166" y="4787900"/>
            <a:ext cx="2171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dirty="0">
                <a:solidFill>
                  <a:srgbClr val="FF00FF">
                    <a:alpha val="5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Игровой интерфейс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10420350" y="7245350"/>
            <a:ext cx="5321300" cy="1384300"/>
          </a:xfrm>
          <a:custGeom>
            <a:avLst/>
            <a:gdLst/>
            <a:ahLst/>
            <a:cxnLst/>
            <a:rect l="l" t="t" r="r" b="b"/>
            <a:pathLst>
              <a:path w="5321300" h="1384300">
                <a:moveTo>
                  <a:pt x="0" y="0"/>
                </a:moveTo>
                <a:lnTo>
                  <a:pt x="5321300" y="0"/>
                </a:lnTo>
                <a:lnTo>
                  <a:pt x="5321300" y="1384300"/>
                </a:lnTo>
                <a:lnTo>
                  <a:pt x="0" y="13843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10629900" y="74549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00FF4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✨ UI FEATURES</a:t>
            </a:r>
            <a:endParaRPr lang="en-US" sz="1600" dirty="0"/>
          </a:p>
        </p:txBody>
      </p:sp>
      <p:sp>
        <p:nvSpPr>
          <p:cNvPr id="34" name="Shape 31"/>
          <p:cNvSpPr/>
          <p:nvPr/>
        </p:nvSpPr>
        <p:spPr>
          <a:xfrm>
            <a:off x="10629900" y="7962900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0"/>
                </a:lnTo>
                <a:lnTo>
                  <a:pt x="101600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35" name="Text 32"/>
          <p:cNvSpPr/>
          <p:nvPr/>
        </p:nvSpPr>
        <p:spPr>
          <a:xfrm>
            <a:off x="10833100" y="7912100"/>
            <a:ext cx="13716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Glitch effects</a:t>
            </a:r>
            <a:endParaRPr lang="en-US" sz="1600" dirty="0"/>
          </a:p>
        </p:txBody>
      </p:sp>
      <p:sp>
        <p:nvSpPr>
          <p:cNvPr id="36" name="Shape 33"/>
          <p:cNvSpPr/>
          <p:nvPr/>
        </p:nvSpPr>
        <p:spPr>
          <a:xfrm>
            <a:off x="13131800" y="7962900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0"/>
                </a:lnTo>
                <a:lnTo>
                  <a:pt x="101600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solidFill>
            <a:srgbClr val="00FFFF"/>
          </a:solidFill>
          <a:ln/>
        </p:spPr>
      </p:sp>
      <p:sp>
        <p:nvSpPr>
          <p:cNvPr id="37" name="Text 34"/>
          <p:cNvSpPr/>
          <p:nvPr/>
        </p:nvSpPr>
        <p:spPr>
          <a:xfrm>
            <a:off x="13335000" y="7912100"/>
            <a:ext cx="127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Smoke effects</a:t>
            </a:r>
            <a:endParaRPr lang="en-US" sz="1600" dirty="0"/>
          </a:p>
        </p:txBody>
      </p:sp>
      <p:sp>
        <p:nvSpPr>
          <p:cNvPr id="38" name="Shape 35"/>
          <p:cNvSpPr/>
          <p:nvPr/>
        </p:nvSpPr>
        <p:spPr>
          <a:xfrm>
            <a:off x="10629900" y="8267700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0"/>
                </a:lnTo>
                <a:lnTo>
                  <a:pt x="101600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solidFill>
            <a:srgbClr val="FF00FF"/>
          </a:solidFill>
          <a:ln/>
        </p:spPr>
      </p:sp>
      <p:sp>
        <p:nvSpPr>
          <p:cNvPr id="39" name="Text 36"/>
          <p:cNvSpPr/>
          <p:nvPr/>
        </p:nvSpPr>
        <p:spPr>
          <a:xfrm>
            <a:off x="10833100" y="8216900"/>
            <a:ext cx="9017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Neon glow</a:t>
            </a:r>
            <a:endParaRPr lang="en-US" sz="1600" dirty="0"/>
          </a:p>
        </p:txBody>
      </p:sp>
      <p:sp>
        <p:nvSpPr>
          <p:cNvPr id="40" name="Shape 37"/>
          <p:cNvSpPr/>
          <p:nvPr/>
        </p:nvSpPr>
        <p:spPr>
          <a:xfrm>
            <a:off x="13131800" y="8267700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0"/>
                </a:lnTo>
                <a:lnTo>
                  <a:pt x="101600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/>
        </p:spPr>
      </p:sp>
      <p:sp>
        <p:nvSpPr>
          <p:cNvPr id="41" name="Text 38"/>
          <p:cNvSpPr/>
          <p:nvPr/>
        </p:nvSpPr>
        <p:spPr>
          <a:xfrm>
            <a:off x="13335000" y="8216900"/>
            <a:ext cx="9017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Scanlines</a:t>
            </a:r>
            <a:endParaRPr lang="en-US" sz="1600" dirty="0"/>
          </a:p>
        </p:txBody>
      </p:sp>
      <p:sp>
        <p:nvSpPr>
          <p:cNvPr id="42" name="Shape 39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50000">
                <a:srgbClr val="FFFFFF">
                  <a:alpha val="3000"/>
                </a:srgbClr>
              </a:gs>
              <a:gs pos="100000">
                <a:srgbClr val="FFFFFF">
                  <a:alpha val="3000"/>
                </a:srgbClr>
              </a:gs>
            </a:gsLst>
            <a:lin ang="5400000" scaled="1"/>
          </a:gradFill>
          <a:ln/>
        </p:spPr>
      </p:sp>
      <p:pic>
        <p:nvPicPr>
          <p:cNvPr id="43" name="Рисунок 42" descr="Изображение выглядит как текст, снимок экрана, Шрифт, программное обеспечени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AE8E146-0058-53AD-4314-619571EA34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8986" y="3068116"/>
            <a:ext cx="5206221" cy="291405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FF41">
                  <a:alpha val="10000"/>
                </a:srgbClr>
              </a:gs>
              <a:gs pos="20000">
                <a:srgbClr val="00FF41">
                  <a:alpha val="10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</p:sp>
      <p:sp>
        <p:nvSpPr>
          <p:cNvPr id="3" name="Shape 1"/>
          <p:cNvSpPr/>
          <p:nvPr/>
        </p:nvSpPr>
        <p:spPr>
          <a:xfrm>
            <a:off x="508000" y="508000"/>
            <a:ext cx="101600" cy="609600"/>
          </a:xfrm>
          <a:custGeom>
            <a:avLst/>
            <a:gdLst/>
            <a:ahLst/>
            <a:cxnLst/>
            <a:rect l="l" t="t" r="r" b="b"/>
            <a:pathLst>
              <a:path w="101600" h="609600">
                <a:moveTo>
                  <a:pt x="0" y="0"/>
                </a:moveTo>
                <a:lnTo>
                  <a:pt x="101600" y="0"/>
                </a:lnTo>
                <a:lnTo>
                  <a:pt x="101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4" name="Text 2"/>
          <p:cNvSpPr/>
          <p:nvPr/>
        </p:nvSpPr>
        <p:spPr>
          <a:xfrm>
            <a:off x="812800" y="508000"/>
            <a:ext cx="76327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00FF41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ЗАКЛЮЧЕНИЕ И ROADMAP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12800" y="1219200"/>
            <a:ext cx="1625600" cy="50800"/>
          </a:xfrm>
          <a:custGeom>
            <a:avLst/>
            <a:gdLst/>
            <a:ahLst/>
            <a:cxnLst/>
            <a:rect l="l" t="t" r="r" b="b"/>
            <a:pathLst>
              <a:path w="1625600" h="50800">
                <a:moveTo>
                  <a:pt x="0" y="0"/>
                </a:moveTo>
                <a:lnTo>
                  <a:pt x="1625600" y="0"/>
                </a:lnTo>
                <a:lnTo>
                  <a:pt x="16256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6" name="Shape 4"/>
          <p:cNvSpPr/>
          <p:nvPr/>
        </p:nvSpPr>
        <p:spPr>
          <a:xfrm>
            <a:off x="514350" y="1581150"/>
            <a:ext cx="9588500" cy="3213100"/>
          </a:xfrm>
          <a:custGeom>
            <a:avLst/>
            <a:gdLst/>
            <a:ahLst/>
            <a:cxnLst/>
            <a:rect l="l" t="t" r="r" b="b"/>
            <a:pathLst>
              <a:path w="9588500" h="3213100">
                <a:moveTo>
                  <a:pt x="0" y="0"/>
                </a:moveTo>
                <a:lnTo>
                  <a:pt x="9588500" y="0"/>
                </a:lnTo>
                <a:lnTo>
                  <a:pt x="9588500" y="3213100"/>
                </a:lnTo>
                <a:lnTo>
                  <a:pt x="0" y="32131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0900" y="1892300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148769" y="39767"/>
                </a:moveTo>
                <a:cubicBezTo>
                  <a:pt x="154960" y="31254"/>
                  <a:pt x="153055" y="19348"/>
                  <a:pt x="144542" y="13156"/>
                </a:cubicBezTo>
                <a:cubicBezTo>
                  <a:pt x="136029" y="6965"/>
                  <a:pt x="124123" y="8870"/>
                  <a:pt x="117931" y="17383"/>
                </a:cubicBezTo>
                <a:lnTo>
                  <a:pt x="54828" y="104120"/>
                </a:lnTo>
                <a:lnTo>
                  <a:pt x="32504" y="81796"/>
                </a:lnTo>
                <a:cubicBezTo>
                  <a:pt x="25063" y="74355"/>
                  <a:pt x="12978" y="74355"/>
                  <a:pt x="5536" y="81796"/>
                </a:cubicBezTo>
                <a:cubicBezTo>
                  <a:pt x="-1905" y="89237"/>
                  <a:pt x="-1905" y="101322"/>
                  <a:pt x="5536" y="108764"/>
                </a:cubicBezTo>
                <a:lnTo>
                  <a:pt x="43636" y="146864"/>
                </a:lnTo>
                <a:cubicBezTo>
                  <a:pt x="47565" y="150793"/>
                  <a:pt x="53042" y="152817"/>
                  <a:pt x="58579" y="152400"/>
                </a:cubicBezTo>
                <a:cubicBezTo>
                  <a:pt x="64115" y="151983"/>
                  <a:pt x="69235" y="149126"/>
                  <a:pt x="72509" y="144601"/>
                </a:cubicBezTo>
                <a:lnTo>
                  <a:pt x="148709" y="39826"/>
                </a:lnTo>
                <a:close/>
                <a:moveTo>
                  <a:pt x="224969" y="120729"/>
                </a:moveTo>
                <a:cubicBezTo>
                  <a:pt x="231160" y="112216"/>
                  <a:pt x="229255" y="100310"/>
                  <a:pt x="220742" y="94119"/>
                </a:cubicBezTo>
                <a:cubicBezTo>
                  <a:pt x="212229" y="87928"/>
                  <a:pt x="200323" y="89833"/>
                  <a:pt x="194131" y="98346"/>
                </a:cubicBezTo>
                <a:lnTo>
                  <a:pt x="92928" y="237470"/>
                </a:lnTo>
                <a:lnTo>
                  <a:pt x="51554" y="196096"/>
                </a:lnTo>
                <a:cubicBezTo>
                  <a:pt x="44113" y="188655"/>
                  <a:pt x="32028" y="188655"/>
                  <a:pt x="24586" y="196096"/>
                </a:cubicBezTo>
                <a:cubicBezTo>
                  <a:pt x="17145" y="203537"/>
                  <a:pt x="17145" y="215622"/>
                  <a:pt x="24586" y="223064"/>
                </a:cubicBezTo>
                <a:lnTo>
                  <a:pt x="81736" y="280214"/>
                </a:lnTo>
                <a:cubicBezTo>
                  <a:pt x="85665" y="284143"/>
                  <a:pt x="91142" y="286167"/>
                  <a:pt x="96679" y="285750"/>
                </a:cubicBezTo>
                <a:cubicBezTo>
                  <a:pt x="102215" y="285333"/>
                  <a:pt x="107335" y="282476"/>
                  <a:pt x="110609" y="277951"/>
                </a:cubicBezTo>
                <a:lnTo>
                  <a:pt x="224909" y="120789"/>
                </a:ln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8" name="Text 6"/>
          <p:cNvSpPr/>
          <p:nvPr/>
        </p:nvSpPr>
        <p:spPr>
          <a:xfrm>
            <a:off x="1308100" y="1841500"/>
            <a:ext cx="16764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Что сделано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81050" y="2457450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0" y="0"/>
                </a:moveTo>
                <a:lnTo>
                  <a:pt x="393700" y="0"/>
                </a:lnTo>
                <a:lnTo>
                  <a:pt x="393700" y="393700"/>
                </a:lnTo>
                <a:lnTo>
                  <a:pt x="0" y="393700"/>
                </a:lnTo>
                <a:lnTo>
                  <a:pt x="0" y="0"/>
                </a:lnTo>
                <a:close/>
              </a:path>
            </a:pathLst>
          </a:custGeom>
          <a:solidFill>
            <a:srgbClr val="01FF41">
              <a:alpha val="20000"/>
            </a:srgbClr>
          </a:solidFill>
          <a:ln w="12700">
            <a:solidFill>
              <a:srgbClr val="00FF4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89000" y="2552700"/>
            <a:ext cx="177800" cy="203200"/>
          </a:xfrm>
          <a:custGeom>
            <a:avLst/>
            <a:gdLst/>
            <a:ahLst/>
            <a:cxnLst/>
            <a:rect l="l" t="t" r="r" b="b"/>
            <a:pathLst>
              <a:path w="177800" h="203200">
                <a:moveTo>
                  <a:pt x="172561" y="27821"/>
                </a:moveTo>
                <a:cubicBezTo>
                  <a:pt x="178237" y="31948"/>
                  <a:pt x="179507" y="39886"/>
                  <a:pt x="175379" y="45561"/>
                </a:cubicBezTo>
                <a:lnTo>
                  <a:pt x="73779" y="185261"/>
                </a:lnTo>
                <a:cubicBezTo>
                  <a:pt x="71596" y="188278"/>
                  <a:pt x="68223" y="190143"/>
                  <a:pt x="64492" y="190460"/>
                </a:cubicBezTo>
                <a:cubicBezTo>
                  <a:pt x="60762" y="190778"/>
                  <a:pt x="57150" y="189389"/>
                  <a:pt x="54531" y="186769"/>
                </a:cubicBezTo>
                <a:lnTo>
                  <a:pt x="3731" y="135969"/>
                </a:lnTo>
                <a:cubicBezTo>
                  <a:pt x="-1230" y="131008"/>
                  <a:pt x="-1230" y="122952"/>
                  <a:pt x="3731" y="117991"/>
                </a:cubicBezTo>
                <a:cubicBezTo>
                  <a:pt x="8692" y="113030"/>
                  <a:pt x="16748" y="113030"/>
                  <a:pt x="21709" y="117991"/>
                </a:cubicBezTo>
                <a:lnTo>
                  <a:pt x="61992" y="158274"/>
                </a:lnTo>
                <a:lnTo>
                  <a:pt x="154861" y="30599"/>
                </a:lnTo>
                <a:cubicBezTo>
                  <a:pt x="158988" y="24924"/>
                  <a:pt x="166926" y="23654"/>
                  <a:pt x="172601" y="27781"/>
                </a:cubicBez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11" name="Text 9"/>
          <p:cNvSpPr/>
          <p:nvPr/>
        </p:nvSpPr>
        <p:spPr>
          <a:xfrm>
            <a:off x="1333500" y="2501900"/>
            <a:ext cx="2781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5 тренировочных кейсов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81050" y="3016250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0" y="0"/>
                </a:moveTo>
                <a:lnTo>
                  <a:pt x="393700" y="0"/>
                </a:lnTo>
                <a:lnTo>
                  <a:pt x="393700" y="393700"/>
                </a:lnTo>
                <a:lnTo>
                  <a:pt x="0" y="393700"/>
                </a:lnTo>
                <a:lnTo>
                  <a:pt x="0" y="0"/>
                </a:lnTo>
                <a:close/>
              </a:path>
            </a:pathLst>
          </a:custGeom>
          <a:solidFill>
            <a:srgbClr val="01FF41">
              <a:alpha val="20000"/>
            </a:srgbClr>
          </a:solidFill>
          <a:ln w="12700">
            <a:solidFill>
              <a:srgbClr val="00FF4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89000" y="3111500"/>
            <a:ext cx="177800" cy="203200"/>
          </a:xfrm>
          <a:custGeom>
            <a:avLst/>
            <a:gdLst/>
            <a:ahLst/>
            <a:cxnLst/>
            <a:rect l="l" t="t" r="r" b="b"/>
            <a:pathLst>
              <a:path w="177800" h="203200">
                <a:moveTo>
                  <a:pt x="172561" y="27821"/>
                </a:moveTo>
                <a:cubicBezTo>
                  <a:pt x="178237" y="31948"/>
                  <a:pt x="179507" y="39886"/>
                  <a:pt x="175379" y="45561"/>
                </a:cubicBezTo>
                <a:lnTo>
                  <a:pt x="73779" y="185261"/>
                </a:lnTo>
                <a:cubicBezTo>
                  <a:pt x="71596" y="188278"/>
                  <a:pt x="68223" y="190143"/>
                  <a:pt x="64492" y="190460"/>
                </a:cubicBezTo>
                <a:cubicBezTo>
                  <a:pt x="60762" y="190778"/>
                  <a:pt x="57150" y="189389"/>
                  <a:pt x="54531" y="186769"/>
                </a:cubicBezTo>
                <a:lnTo>
                  <a:pt x="3731" y="135969"/>
                </a:lnTo>
                <a:cubicBezTo>
                  <a:pt x="-1230" y="131008"/>
                  <a:pt x="-1230" y="122952"/>
                  <a:pt x="3731" y="117991"/>
                </a:cubicBezTo>
                <a:cubicBezTo>
                  <a:pt x="8692" y="113030"/>
                  <a:pt x="16748" y="113030"/>
                  <a:pt x="21709" y="117991"/>
                </a:cubicBezTo>
                <a:lnTo>
                  <a:pt x="61992" y="158274"/>
                </a:lnTo>
                <a:lnTo>
                  <a:pt x="154861" y="30599"/>
                </a:lnTo>
                <a:cubicBezTo>
                  <a:pt x="158988" y="24924"/>
                  <a:pt x="166926" y="23654"/>
                  <a:pt x="172601" y="27781"/>
                </a:cubicBez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14" name="Text 12"/>
          <p:cNvSpPr/>
          <p:nvPr/>
        </p:nvSpPr>
        <p:spPr>
          <a:xfrm>
            <a:off x="1333500" y="3060700"/>
            <a:ext cx="2425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Deepfake-технология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81050" y="3575050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0" y="0"/>
                </a:moveTo>
                <a:lnTo>
                  <a:pt x="393700" y="0"/>
                </a:lnTo>
                <a:lnTo>
                  <a:pt x="393700" y="393700"/>
                </a:lnTo>
                <a:lnTo>
                  <a:pt x="0" y="393700"/>
                </a:lnTo>
                <a:lnTo>
                  <a:pt x="0" y="0"/>
                </a:lnTo>
                <a:close/>
              </a:path>
            </a:pathLst>
          </a:custGeom>
          <a:solidFill>
            <a:srgbClr val="01FF41">
              <a:alpha val="20000"/>
            </a:srgbClr>
          </a:solidFill>
          <a:ln w="12700">
            <a:solidFill>
              <a:srgbClr val="00FF4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89000" y="3670300"/>
            <a:ext cx="177800" cy="203200"/>
          </a:xfrm>
          <a:custGeom>
            <a:avLst/>
            <a:gdLst/>
            <a:ahLst/>
            <a:cxnLst/>
            <a:rect l="l" t="t" r="r" b="b"/>
            <a:pathLst>
              <a:path w="177800" h="203200">
                <a:moveTo>
                  <a:pt x="172561" y="27821"/>
                </a:moveTo>
                <a:cubicBezTo>
                  <a:pt x="178237" y="31948"/>
                  <a:pt x="179507" y="39886"/>
                  <a:pt x="175379" y="45561"/>
                </a:cubicBezTo>
                <a:lnTo>
                  <a:pt x="73779" y="185261"/>
                </a:lnTo>
                <a:cubicBezTo>
                  <a:pt x="71596" y="188278"/>
                  <a:pt x="68223" y="190143"/>
                  <a:pt x="64492" y="190460"/>
                </a:cubicBezTo>
                <a:cubicBezTo>
                  <a:pt x="60762" y="190778"/>
                  <a:pt x="57150" y="189389"/>
                  <a:pt x="54531" y="186769"/>
                </a:cubicBezTo>
                <a:lnTo>
                  <a:pt x="3731" y="135969"/>
                </a:lnTo>
                <a:cubicBezTo>
                  <a:pt x="-1230" y="131008"/>
                  <a:pt x="-1230" y="122952"/>
                  <a:pt x="3731" y="117991"/>
                </a:cubicBezTo>
                <a:cubicBezTo>
                  <a:pt x="8692" y="113030"/>
                  <a:pt x="16748" y="113030"/>
                  <a:pt x="21709" y="117991"/>
                </a:cubicBezTo>
                <a:lnTo>
                  <a:pt x="61992" y="158274"/>
                </a:lnTo>
                <a:lnTo>
                  <a:pt x="154861" y="30599"/>
                </a:lnTo>
                <a:cubicBezTo>
                  <a:pt x="158988" y="24924"/>
                  <a:pt x="166926" y="23654"/>
                  <a:pt x="172601" y="27781"/>
                </a:cubicBez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17" name="Text 15"/>
          <p:cNvSpPr/>
          <p:nvPr/>
        </p:nvSpPr>
        <p:spPr>
          <a:xfrm>
            <a:off x="1333500" y="3619500"/>
            <a:ext cx="2057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Wiki база знаний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781050" y="4133850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0" y="0"/>
                </a:moveTo>
                <a:lnTo>
                  <a:pt x="393700" y="0"/>
                </a:lnTo>
                <a:lnTo>
                  <a:pt x="393700" y="393700"/>
                </a:lnTo>
                <a:lnTo>
                  <a:pt x="0" y="393700"/>
                </a:lnTo>
                <a:lnTo>
                  <a:pt x="0" y="0"/>
                </a:lnTo>
                <a:close/>
              </a:path>
            </a:pathLst>
          </a:custGeom>
          <a:solidFill>
            <a:srgbClr val="01FF41">
              <a:alpha val="20000"/>
            </a:srgbClr>
          </a:solidFill>
          <a:ln w="12700">
            <a:solidFill>
              <a:srgbClr val="00FF4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89000" y="4229100"/>
            <a:ext cx="177800" cy="203200"/>
          </a:xfrm>
          <a:custGeom>
            <a:avLst/>
            <a:gdLst/>
            <a:ahLst/>
            <a:cxnLst/>
            <a:rect l="l" t="t" r="r" b="b"/>
            <a:pathLst>
              <a:path w="177800" h="203200">
                <a:moveTo>
                  <a:pt x="172561" y="27821"/>
                </a:moveTo>
                <a:cubicBezTo>
                  <a:pt x="178237" y="31948"/>
                  <a:pt x="179507" y="39886"/>
                  <a:pt x="175379" y="45561"/>
                </a:cubicBezTo>
                <a:lnTo>
                  <a:pt x="73779" y="185261"/>
                </a:lnTo>
                <a:cubicBezTo>
                  <a:pt x="71596" y="188278"/>
                  <a:pt x="68223" y="190143"/>
                  <a:pt x="64492" y="190460"/>
                </a:cubicBezTo>
                <a:cubicBezTo>
                  <a:pt x="60762" y="190778"/>
                  <a:pt x="57150" y="189389"/>
                  <a:pt x="54531" y="186769"/>
                </a:cubicBezTo>
                <a:lnTo>
                  <a:pt x="3731" y="135969"/>
                </a:lnTo>
                <a:cubicBezTo>
                  <a:pt x="-1230" y="131008"/>
                  <a:pt x="-1230" y="122952"/>
                  <a:pt x="3731" y="117991"/>
                </a:cubicBezTo>
                <a:cubicBezTo>
                  <a:pt x="8692" y="113030"/>
                  <a:pt x="16748" y="113030"/>
                  <a:pt x="21709" y="117991"/>
                </a:cubicBezTo>
                <a:lnTo>
                  <a:pt x="61992" y="158274"/>
                </a:lnTo>
                <a:lnTo>
                  <a:pt x="154861" y="30599"/>
                </a:lnTo>
                <a:cubicBezTo>
                  <a:pt x="158988" y="24924"/>
                  <a:pt x="166926" y="23654"/>
                  <a:pt x="172601" y="27781"/>
                </a:cubicBez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20" name="Text 18"/>
          <p:cNvSpPr/>
          <p:nvPr/>
        </p:nvSpPr>
        <p:spPr>
          <a:xfrm>
            <a:off x="1333500" y="4178300"/>
            <a:ext cx="3289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Quiz 2 уровня × 8 вопросов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14350" y="5010150"/>
            <a:ext cx="9588500" cy="2654300"/>
          </a:xfrm>
          <a:custGeom>
            <a:avLst/>
            <a:gdLst/>
            <a:ahLst/>
            <a:cxnLst/>
            <a:rect l="l" t="t" r="r" b="b"/>
            <a:pathLst>
              <a:path w="9588500" h="2654300">
                <a:moveTo>
                  <a:pt x="0" y="0"/>
                </a:moveTo>
                <a:lnTo>
                  <a:pt x="9588500" y="0"/>
                </a:lnTo>
                <a:lnTo>
                  <a:pt x="9588500" y="2654300"/>
                </a:lnTo>
                <a:lnTo>
                  <a:pt x="0" y="26543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2800" y="53213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190500"/>
                </a:moveTo>
                <a:lnTo>
                  <a:pt x="14585" y="190500"/>
                </a:lnTo>
                <a:cubicBezTo>
                  <a:pt x="-238" y="190500"/>
                  <a:pt x="-9346" y="174367"/>
                  <a:pt x="-1726" y="161627"/>
                </a:cubicBezTo>
                <a:lnTo>
                  <a:pt x="29766" y="109121"/>
                </a:lnTo>
                <a:cubicBezTo>
                  <a:pt x="34945" y="100489"/>
                  <a:pt x="44232" y="95250"/>
                  <a:pt x="54293" y="95250"/>
                </a:cubicBezTo>
                <a:lnTo>
                  <a:pt x="110847" y="95250"/>
                </a:lnTo>
                <a:cubicBezTo>
                  <a:pt x="156150" y="18514"/>
                  <a:pt x="223718" y="14645"/>
                  <a:pt x="268903" y="21253"/>
                </a:cubicBezTo>
                <a:cubicBezTo>
                  <a:pt x="276523" y="22384"/>
                  <a:pt x="282476" y="28337"/>
                  <a:pt x="283547" y="35897"/>
                </a:cubicBezTo>
                <a:cubicBezTo>
                  <a:pt x="290155" y="81082"/>
                  <a:pt x="286286" y="148650"/>
                  <a:pt x="209550" y="193953"/>
                </a:cubicBezTo>
                <a:lnTo>
                  <a:pt x="209550" y="250508"/>
                </a:lnTo>
                <a:cubicBezTo>
                  <a:pt x="209550" y="260568"/>
                  <a:pt x="204311" y="269855"/>
                  <a:pt x="195679" y="275034"/>
                </a:cubicBezTo>
                <a:lnTo>
                  <a:pt x="143173" y="306526"/>
                </a:lnTo>
                <a:cubicBezTo>
                  <a:pt x="130493" y="314146"/>
                  <a:pt x="114300" y="304979"/>
                  <a:pt x="114300" y="290215"/>
                </a:cubicBezTo>
                <a:lnTo>
                  <a:pt x="114300" y="228600"/>
                </a:lnTo>
                <a:cubicBezTo>
                  <a:pt x="114300" y="207585"/>
                  <a:pt x="97215" y="190500"/>
                  <a:pt x="76200" y="190500"/>
                </a:cubicBezTo>
                <a:lnTo>
                  <a:pt x="76140" y="190500"/>
                </a:lnTo>
                <a:close/>
                <a:moveTo>
                  <a:pt x="238125" y="95250"/>
                </a:moveTo>
                <a:cubicBezTo>
                  <a:pt x="238125" y="79479"/>
                  <a:pt x="225321" y="66675"/>
                  <a:pt x="209550" y="66675"/>
                </a:cubicBezTo>
                <a:cubicBezTo>
                  <a:pt x="193779" y="66675"/>
                  <a:pt x="180975" y="79479"/>
                  <a:pt x="180975" y="95250"/>
                </a:cubicBezTo>
                <a:cubicBezTo>
                  <a:pt x="180975" y="111021"/>
                  <a:pt x="193779" y="123825"/>
                  <a:pt x="209550" y="123825"/>
                </a:cubicBezTo>
                <a:cubicBezTo>
                  <a:pt x="225321" y="123825"/>
                  <a:pt x="238125" y="111021"/>
                  <a:pt x="238125" y="95250"/>
                </a:cubicBezTo>
                <a:close/>
              </a:path>
            </a:pathLst>
          </a:custGeom>
          <a:solidFill>
            <a:srgbClr val="00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1308100" y="5270500"/>
            <a:ext cx="21971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Планы развития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781050" y="5886450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0" y="0"/>
                </a:moveTo>
                <a:lnTo>
                  <a:pt x="393700" y="0"/>
                </a:lnTo>
                <a:lnTo>
                  <a:pt x="393700" y="393700"/>
                </a:lnTo>
                <a:lnTo>
                  <a:pt x="0" y="393700"/>
                </a:lnTo>
                <a:lnTo>
                  <a:pt x="0" y="0"/>
                </a:lnTo>
                <a:close/>
              </a:path>
            </a:pathLst>
          </a:custGeom>
          <a:solidFill>
            <a:srgbClr val="01FFFF">
              <a:alpha val="20000"/>
            </a:srgbClr>
          </a:solidFill>
          <a:ln w="12700">
            <a:solidFill>
              <a:srgbClr val="00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76234" y="5930900"/>
            <a:ext cx="304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00FFFF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→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333500" y="5930900"/>
            <a:ext cx="266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Больше сценариев атак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781050" y="6445250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0" y="0"/>
                </a:moveTo>
                <a:lnTo>
                  <a:pt x="393700" y="0"/>
                </a:lnTo>
                <a:lnTo>
                  <a:pt x="393700" y="393700"/>
                </a:lnTo>
                <a:lnTo>
                  <a:pt x="0" y="393700"/>
                </a:lnTo>
                <a:lnTo>
                  <a:pt x="0" y="0"/>
                </a:lnTo>
                <a:close/>
              </a:path>
            </a:pathLst>
          </a:custGeom>
          <a:solidFill>
            <a:srgbClr val="01FFFF">
              <a:alpha val="20000"/>
            </a:srgbClr>
          </a:solidFill>
          <a:ln w="12700">
            <a:solidFill>
              <a:srgbClr val="00FF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76234" y="6489700"/>
            <a:ext cx="304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00FFFF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→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333500" y="6489700"/>
            <a:ext cx="3035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Улучшение шумоподавления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781050" y="7004050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0" y="0"/>
                </a:moveTo>
                <a:lnTo>
                  <a:pt x="393700" y="0"/>
                </a:lnTo>
                <a:lnTo>
                  <a:pt x="393700" y="393700"/>
                </a:lnTo>
                <a:lnTo>
                  <a:pt x="0" y="393700"/>
                </a:lnTo>
                <a:lnTo>
                  <a:pt x="0" y="0"/>
                </a:lnTo>
                <a:close/>
              </a:path>
            </a:pathLst>
          </a:custGeom>
          <a:solidFill>
            <a:srgbClr val="01FFFF">
              <a:alpha val="20000"/>
            </a:srgbClr>
          </a:solidFill>
          <a:ln w="12700">
            <a:solidFill>
              <a:srgbClr val="00FF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76234" y="7048500"/>
            <a:ext cx="304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00FFFF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→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1333500" y="7048500"/>
            <a:ext cx="254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Мобильное приложение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10420350" y="1581150"/>
            <a:ext cx="5321300" cy="5143500"/>
          </a:xfrm>
          <a:custGeom>
            <a:avLst/>
            <a:gdLst/>
            <a:ahLst/>
            <a:cxnLst/>
            <a:rect l="l" t="t" r="r" b="b"/>
            <a:pathLst>
              <a:path w="5321300" h="5143500">
                <a:moveTo>
                  <a:pt x="0" y="0"/>
                </a:moveTo>
                <a:lnTo>
                  <a:pt x="5321300" y="0"/>
                </a:lnTo>
                <a:lnTo>
                  <a:pt x="53213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0572750" y="1790700"/>
            <a:ext cx="5016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00FF4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[ PROJECT TIMELINE ]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10642600" y="2311400"/>
            <a:ext cx="4876800" cy="4191000"/>
          </a:xfrm>
          <a:custGeom>
            <a:avLst/>
            <a:gdLst/>
            <a:ahLst/>
            <a:cxnLst/>
            <a:rect l="l" t="t" r="r" b="b"/>
            <a:pathLst>
              <a:path w="4876800" h="4191000">
                <a:moveTo>
                  <a:pt x="0" y="0"/>
                </a:moveTo>
                <a:lnTo>
                  <a:pt x="4876800" y="0"/>
                </a:lnTo>
                <a:lnTo>
                  <a:pt x="4876800" y="4191000"/>
                </a:lnTo>
                <a:lnTo>
                  <a:pt x="0" y="4191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01FF41">
                <a:alpha val="30196"/>
              </a:srgbClr>
            </a:solidFill>
            <a:prstDash val="dash"/>
          </a:ln>
        </p:spPr>
      </p:sp>
      <p:sp>
        <p:nvSpPr>
          <p:cNvPr id="36" name="Shape 34"/>
          <p:cNvSpPr/>
          <p:nvPr/>
        </p:nvSpPr>
        <p:spPr>
          <a:xfrm>
            <a:off x="12776200" y="38735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266581" y="38100"/>
                </a:moveTo>
                <a:lnTo>
                  <a:pt x="175855" y="38100"/>
                </a:lnTo>
                <a:cubicBezTo>
                  <a:pt x="140851" y="38100"/>
                  <a:pt x="110252" y="62032"/>
                  <a:pt x="101918" y="95964"/>
                </a:cubicBezTo>
                <a:lnTo>
                  <a:pt x="1667" y="500658"/>
                </a:lnTo>
                <a:cubicBezTo>
                  <a:pt x="-7263" y="536615"/>
                  <a:pt x="20003" y="571500"/>
                  <a:pt x="57150" y="571500"/>
                </a:cubicBezTo>
                <a:lnTo>
                  <a:pt x="266581" y="571500"/>
                </a:lnTo>
                <a:lnTo>
                  <a:pt x="266581" y="495300"/>
                </a:lnTo>
                <a:cubicBezTo>
                  <a:pt x="266581" y="474226"/>
                  <a:pt x="283607" y="457200"/>
                  <a:pt x="304681" y="457200"/>
                </a:cubicBezTo>
                <a:cubicBezTo>
                  <a:pt x="325755" y="457200"/>
                  <a:pt x="342781" y="474226"/>
                  <a:pt x="342781" y="495300"/>
                </a:cubicBezTo>
                <a:lnTo>
                  <a:pt x="342781" y="571500"/>
                </a:lnTo>
                <a:lnTo>
                  <a:pt x="552450" y="571500"/>
                </a:lnTo>
                <a:cubicBezTo>
                  <a:pt x="589598" y="571500"/>
                  <a:pt x="616863" y="536615"/>
                  <a:pt x="607933" y="500658"/>
                </a:cubicBezTo>
                <a:lnTo>
                  <a:pt x="507802" y="95964"/>
                </a:lnTo>
                <a:cubicBezTo>
                  <a:pt x="499348" y="62032"/>
                  <a:pt x="468868" y="38100"/>
                  <a:pt x="433745" y="38100"/>
                </a:cubicBezTo>
                <a:lnTo>
                  <a:pt x="342781" y="38100"/>
                </a:lnTo>
                <a:lnTo>
                  <a:pt x="342781" y="114300"/>
                </a:lnTo>
                <a:cubicBezTo>
                  <a:pt x="342781" y="135374"/>
                  <a:pt x="325755" y="152400"/>
                  <a:pt x="304681" y="152400"/>
                </a:cubicBezTo>
                <a:cubicBezTo>
                  <a:pt x="283607" y="152400"/>
                  <a:pt x="266581" y="135374"/>
                  <a:pt x="266581" y="114300"/>
                </a:cubicBezTo>
                <a:lnTo>
                  <a:pt x="266581" y="38100"/>
                </a:lnTo>
                <a:close/>
                <a:moveTo>
                  <a:pt x="342781" y="266700"/>
                </a:moveTo>
                <a:lnTo>
                  <a:pt x="342781" y="342900"/>
                </a:lnTo>
                <a:cubicBezTo>
                  <a:pt x="342781" y="363974"/>
                  <a:pt x="325755" y="381000"/>
                  <a:pt x="304681" y="381000"/>
                </a:cubicBezTo>
                <a:cubicBezTo>
                  <a:pt x="283607" y="381000"/>
                  <a:pt x="266581" y="363974"/>
                  <a:pt x="266581" y="342900"/>
                </a:cubicBezTo>
                <a:lnTo>
                  <a:pt x="266581" y="266700"/>
                </a:lnTo>
                <a:cubicBezTo>
                  <a:pt x="266581" y="245626"/>
                  <a:pt x="283607" y="228600"/>
                  <a:pt x="304681" y="228600"/>
                </a:cubicBezTo>
                <a:cubicBezTo>
                  <a:pt x="325755" y="228600"/>
                  <a:pt x="342781" y="245626"/>
                  <a:pt x="342781" y="266700"/>
                </a:cubicBezTo>
                <a:close/>
              </a:path>
            </a:pathLst>
          </a:custGeom>
          <a:solidFill>
            <a:srgbClr val="01FF41">
              <a:alpha val="30196"/>
            </a:srgbClr>
          </a:solidFill>
          <a:ln/>
        </p:spPr>
      </p:sp>
      <p:sp>
        <p:nvSpPr>
          <p:cNvPr id="37" name="Text 35"/>
          <p:cNvSpPr/>
          <p:nvPr/>
        </p:nvSpPr>
        <p:spPr>
          <a:xfrm>
            <a:off x="12176059" y="4635500"/>
            <a:ext cx="1816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dirty="0">
                <a:solidFill>
                  <a:srgbClr val="01FF41">
                    <a:alpha val="5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Дорожная карта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10420350" y="6940550"/>
            <a:ext cx="5321300" cy="1689100"/>
          </a:xfrm>
          <a:custGeom>
            <a:avLst/>
            <a:gdLst/>
            <a:ahLst/>
            <a:cxnLst/>
            <a:rect l="l" t="t" r="r" b="b"/>
            <a:pathLst>
              <a:path w="5321300" h="1689100">
                <a:moveTo>
                  <a:pt x="0" y="0"/>
                </a:moveTo>
                <a:lnTo>
                  <a:pt x="5321300" y="0"/>
                </a:lnTo>
                <a:lnTo>
                  <a:pt x="5321300" y="1689100"/>
                </a:lnTo>
                <a:lnTo>
                  <a:pt x="0" y="16891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0477500" y="7150100"/>
            <a:ext cx="5207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4800" dirty="0">
                <a:solidFill>
                  <a:srgbClr val="00FF41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100%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10585450" y="7861300"/>
            <a:ext cx="4991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E0E0E0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MVP ГОТОВ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10636250" y="8274050"/>
            <a:ext cx="4889500" cy="139700"/>
          </a:xfrm>
          <a:custGeom>
            <a:avLst/>
            <a:gdLst/>
            <a:ahLst/>
            <a:cxnLst/>
            <a:rect l="l" t="t" r="r" b="b"/>
            <a:pathLst>
              <a:path w="4889500" h="139700">
                <a:moveTo>
                  <a:pt x="0" y="0"/>
                </a:moveTo>
                <a:lnTo>
                  <a:pt x="4889500" y="0"/>
                </a:lnTo>
                <a:lnTo>
                  <a:pt x="4889500" y="139700"/>
                </a:lnTo>
                <a:lnTo>
                  <a:pt x="0" y="1397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 w="12700">
            <a:solidFill>
              <a:srgbClr val="01FF41">
                <a:alpha val="30196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0642600" y="8280400"/>
            <a:ext cx="4876800" cy="127000"/>
          </a:xfrm>
          <a:custGeom>
            <a:avLst/>
            <a:gdLst/>
            <a:ahLst/>
            <a:cxnLst/>
            <a:rect l="l" t="t" r="r" b="b"/>
            <a:pathLst>
              <a:path w="4876800" h="127000">
                <a:moveTo>
                  <a:pt x="0" y="0"/>
                </a:moveTo>
                <a:lnTo>
                  <a:pt x="4876800" y="0"/>
                </a:lnTo>
                <a:lnTo>
                  <a:pt x="4876800" y="127000"/>
                </a:lnTo>
                <a:lnTo>
                  <a:pt x="0" y="127000"/>
                </a:lnTo>
                <a:lnTo>
                  <a:pt x="0" y="0"/>
                </a:lnTo>
                <a:close/>
              </a:path>
            </a:pathLst>
          </a:custGeom>
          <a:solidFill>
            <a:srgbClr val="00FF41"/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50000">
                <a:srgbClr val="FFFFFF">
                  <a:alpha val="3000"/>
                </a:srgbClr>
              </a:gs>
              <a:gs pos="100000">
                <a:srgbClr val="FFFFFF">
                  <a:alpha val="3000"/>
                </a:srgbClr>
              </a:gs>
            </a:gsLst>
            <a:lin ang="5400000" scaled="1"/>
          </a:gradFill>
          <a:ln/>
        </p:spPr>
      </p:sp>
      <p:pic>
        <p:nvPicPr>
          <p:cNvPr id="44" name="Рисунок 43" descr="Красивая дорога в зеленом лесу на закате летом Красочный пейзаж с лесом  велосипедная дорога зеленые деревья трава в солнечный вечер Природа Дорожка  в цветущем парке в Буче Украина до войны | Премиум">
            <a:extLst>
              <a:ext uri="{FF2B5EF4-FFF2-40B4-BE49-F238E27FC236}">
                <a16:creationId xmlns:a16="http://schemas.microsoft.com/office/drawing/2014/main" id="{476487B1-4639-E3B5-05F4-E77A30373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5858" y="2246663"/>
            <a:ext cx="4861165" cy="423676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thumbs.dreamstime.com/e0c05e3bb750f77837294992026319bed766e7aa.jpg"/>
          <p:cNvPicPr>
            <a:picLocks noChangeAspect="1"/>
          </p:cNvPicPr>
          <p:nvPr/>
        </p:nvPicPr>
        <p:blipFill>
          <a:blip r:embed="rId3">
            <a:alphaModFix amt="30000"/>
          </a:blip>
          <a:srcRect/>
          <a:stretch/>
        </p:blipFill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A0A0A"/>
              </a:gs>
              <a:gs pos="50000">
                <a:srgbClr val="0A0A0A">
                  <a:alpha val="80000"/>
                </a:srgbClr>
              </a:gs>
              <a:gs pos="100000">
                <a:srgbClr val="0A0A0A"/>
              </a:gs>
            </a:gsLst>
            <a:lin ang="2700000" scaled="1"/>
          </a:gradFill>
          <a:ln/>
        </p:spPr>
      </p:sp>
      <p:sp>
        <p:nvSpPr>
          <p:cNvPr id="4" name="Text 1"/>
          <p:cNvSpPr/>
          <p:nvPr/>
        </p:nvSpPr>
        <p:spPr>
          <a:xfrm>
            <a:off x="1926762" y="1189571"/>
            <a:ext cx="124079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7200" b="1" dirty="0">
                <a:solidFill>
                  <a:srgbClr val="00FF41"/>
                </a:solidFill>
                <a:latin typeface="Jersey 15" pitchFamily="34" charset="0"/>
                <a:ea typeface="Jersey 15" pitchFamily="34" charset="-122"/>
                <a:cs typeface="Jersey 15" pitchFamily="34" charset="-120"/>
              </a:rPr>
              <a:t>СПАСИБО ЗА ВНИМАНИЕ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5689600" y="2307171"/>
            <a:ext cx="4876800" cy="50800"/>
          </a:xfrm>
          <a:custGeom>
            <a:avLst/>
            <a:gdLst/>
            <a:ahLst/>
            <a:cxnLst/>
            <a:rect l="l" t="t" r="r" b="b"/>
            <a:pathLst>
              <a:path w="4876800" h="50800">
                <a:moveTo>
                  <a:pt x="0" y="0"/>
                </a:moveTo>
                <a:lnTo>
                  <a:pt x="4876800" y="0"/>
                </a:lnTo>
                <a:lnTo>
                  <a:pt x="48768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>
                  <a:alpha val="0"/>
                </a:srgbClr>
              </a:gs>
              <a:gs pos="50000">
                <a:srgbClr val="00FF4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6" name="Shape 3"/>
          <p:cNvSpPr/>
          <p:nvPr/>
        </p:nvSpPr>
        <p:spPr>
          <a:xfrm>
            <a:off x="4264885" y="3081871"/>
            <a:ext cx="2679700" cy="838200"/>
          </a:xfrm>
          <a:custGeom>
            <a:avLst/>
            <a:gdLst/>
            <a:ahLst/>
            <a:cxnLst/>
            <a:rect l="l" t="t" r="r" b="b"/>
            <a:pathLst>
              <a:path w="2679700" h="838200">
                <a:moveTo>
                  <a:pt x="0" y="0"/>
                </a:moveTo>
                <a:lnTo>
                  <a:pt x="2679700" y="0"/>
                </a:lnTo>
                <a:lnTo>
                  <a:pt x="2679700" y="838200"/>
                </a:ln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00FFF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607785" y="3331642"/>
            <a:ext cx="1997869" cy="338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dirty="0">
                <a:solidFill>
                  <a:srgbClr val="00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Atekin lab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253354" y="3246971"/>
            <a:ext cx="482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3600" b="1" dirty="0">
                <a:solidFill>
                  <a:srgbClr val="FF00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×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8040092" y="3081871"/>
            <a:ext cx="3949700" cy="838200"/>
          </a:xfrm>
          <a:custGeom>
            <a:avLst/>
            <a:gdLst/>
            <a:ahLst/>
            <a:cxnLst/>
            <a:rect l="l" t="t" r="r" b="b"/>
            <a:pathLst>
              <a:path w="3949700" h="838200">
                <a:moveTo>
                  <a:pt x="0" y="0"/>
                </a:moveTo>
                <a:lnTo>
                  <a:pt x="3949700" y="0"/>
                </a:lnTo>
                <a:lnTo>
                  <a:pt x="3949700" y="838200"/>
                </a:ln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FF00F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382992" y="3331642"/>
            <a:ext cx="3265157" cy="338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dirty="0">
                <a:solidFill>
                  <a:srgbClr val="FF00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Банк Центр-Инвест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5279628" y="4447121"/>
            <a:ext cx="5702300" cy="2451100"/>
          </a:xfrm>
          <a:custGeom>
            <a:avLst/>
            <a:gdLst/>
            <a:ahLst/>
            <a:cxnLst/>
            <a:rect l="l" t="t" r="r" b="b"/>
            <a:pathLst>
              <a:path w="5702300" h="2451100">
                <a:moveTo>
                  <a:pt x="0" y="0"/>
                </a:moveTo>
                <a:lnTo>
                  <a:pt x="5702300" y="0"/>
                </a:lnTo>
                <a:lnTo>
                  <a:pt x="5702300" y="2451100"/>
                </a:lnTo>
                <a:lnTo>
                  <a:pt x="0" y="2451100"/>
                </a:lnTo>
                <a:lnTo>
                  <a:pt x="0" y="0"/>
                </a:lnTo>
                <a:close/>
              </a:path>
            </a:pathLst>
          </a:custGeom>
          <a:solidFill>
            <a:srgbClr val="0A0A0A">
              <a:alpha val="80000"/>
            </a:srgbClr>
          </a:solidFill>
          <a:ln w="12700">
            <a:solidFill>
              <a:srgbClr val="00FF41">
                <a:alpha val="30196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705078" y="4872571"/>
            <a:ext cx="1600200" cy="1600200"/>
          </a:xfrm>
          <a:custGeom>
            <a:avLst/>
            <a:gdLst/>
            <a:ahLst/>
            <a:cxnLst/>
            <a:rect l="l" t="t" r="r" b="b"/>
            <a:pathLst>
              <a:path w="1600200" h="1600200">
                <a:moveTo>
                  <a:pt x="0" y="0"/>
                </a:moveTo>
                <a:lnTo>
                  <a:pt x="1600200" y="0"/>
                </a:lnTo>
                <a:lnTo>
                  <a:pt x="1600200" y="1600200"/>
                </a:lnTo>
                <a:lnTo>
                  <a:pt x="0" y="16002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01FF41">
                <a:alpha val="50196"/>
              </a:srgbClr>
            </a:solidFill>
            <a:prstDash val="dash"/>
          </a:ln>
        </p:spPr>
      </p:sp>
      <p:sp>
        <p:nvSpPr>
          <p:cNvPr id="13" name="Shape 10"/>
          <p:cNvSpPr/>
          <p:nvPr/>
        </p:nvSpPr>
        <p:spPr>
          <a:xfrm>
            <a:off x="6305087" y="5291671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57150" y="142875"/>
                </a:moveTo>
                <a:lnTo>
                  <a:pt x="114300" y="142875"/>
                </a:lnTo>
                <a:lnTo>
                  <a:pt x="114300" y="85725"/>
                </a:lnTo>
                <a:lnTo>
                  <a:pt x="57150" y="85725"/>
                </a:lnTo>
                <a:lnTo>
                  <a:pt x="57150" y="142875"/>
                </a:lnTo>
                <a:close/>
                <a:moveTo>
                  <a:pt x="0" y="71438"/>
                </a:moveTo>
                <a:cubicBezTo>
                  <a:pt x="0" y="47774"/>
                  <a:pt x="19199" y="28575"/>
                  <a:pt x="42863" y="28575"/>
                </a:cubicBezTo>
                <a:lnTo>
                  <a:pt x="128588" y="28575"/>
                </a:lnTo>
                <a:cubicBezTo>
                  <a:pt x="152251" y="28575"/>
                  <a:pt x="171450" y="47774"/>
                  <a:pt x="171450" y="71438"/>
                </a:cubicBezTo>
                <a:lnTo>
                  <a:pt x="171450" y="157163"/>
                </a:lnTo>
                <a:cubicBezTo>
                  <a:pt x="171450" y="180826"/>
                  <a:pt x="152251" y="200025"/>
                  <a:pt x="128588" y="200025"/>
                </a:cubicBezTo>
                <a:lnTo>
                  <a:pt x="42863" y="200025"/>
                </a:lnTo>
                <a:cubicBezTo>
                  <a:pt x="19199" y="200025"/>
                  <a:pt x="0" y="180826"/>
                  <a:pt x="0" y="157163"/>
                </a:cubicBezTo>
                <a:lnTo>
                  <a:pt x="0" y="71438"/>
                </a:lnTo>
                <a:close/>
                <a:moveTo>
                  <a:pt x="57150" y="371475"/>
                </a:moveTo>
                <a:lnTo>
                  <a:pt x="114300" y="371475"/>
                </a:lnTo>
                <a:lnTo>
                  <a:pt x="114300" y="314325"/>
                </a:lnTo>
                <a:lnTo>
                  <a:pt x="57150" y="314325"/>
                </a:lnTo>
                <a:lnTo>
                  <a:pt x="57150" y="371475"/>
                </a:lnTo>
                <a:close/>
                <a:moveTo>
                  <a:pt x="0" y="300038"/>
                </a:moveTo>
                <a:cubicBezTo>
                  <a:pt x="0" y="276374"/>
                  <a:pt x="19199" y="257175"/>
                  <a:pt x="42863" y="257175"/>
                </a:cubicBezTo>
                <a:lnTo>
                  <a:pt x="128588" y="257175"/>
                </a:lnTo>
                <a:cubicBezTo>
                  <a:pt x="152251" y="257175"/>
                  <a:pt x="171450" y="276374"/>
                  <a:pt x="171450" y="300038"/>
                </a:cubicBezTo>
                <a:lnTo>
                  <a:pt x="171450" y="385763"/>
                </a:lnTo>
                <a:cubicBezTo>
                  <a:pt x="171450" y="409426"/>
                  <a:pt x="152251" y="428625"/>
                  <a:pt x="128588" y="428625"/>
                </a:cubicBezTo>
                <a:lnTo>
                  <a:pt x="42863" y="428625"/>
                </a:lnTo>
                <a:cubicBezTo>
                  <a:pt x="19199" y="428625"/>
                  <a:pt x="0" y="409426"/>
                  <a:pt x="0" y="385763"/>
                </a:cubicBezTo>
                <a:lnTo>
                  <a:pt x="0" y="300038"/>
                </a:lnTo>
                <a:close/>
                <a:moveTo>
                  <a:pt x="285750" y="85725"/>
                </a:moveTo>
                <a:lnTo>
                  <a:pt x="285750" y="142875"/>
                </a:lnTo>
                <a:lnTo>
                  <a:pt x="342900" y="142875"/>
                </a:lnTo>
                <a:lnTo>
                  <a:pt x="342900" y="85725"/>
                </a:lnTo>
                <a:lnTo>
                  <a:pt x="285750" y="85725"/>
                </a:lnTo>
                <a:close/>
                <a:moveTo>
                  <a:pt x="271463" y="28575"/>
                </a:moveTo>
                <a:lnTo>
                  <a:pt x="357188" y="28575"/>
                </a:lnTo>
                <a:cubicBezTo>
                  <a:pt x="380851" y="28575"/>
                  <a:pt x="400050" y="47774"/>
                  <a:pt x="400050" y="71438"/>
                </a:cubicBezTo>
                <a:lnTo>
                  <a:pt x="400050" y="157163"/>
                </a:lnTo>
                <a:cubicBezTo>
                  <a:pt x="400050" y="180826"/>
                  <a:pt x="380851" y="200025"/>
                  <a:pt x="357188" y="200025"/>
                </a:cubicBezTo>
                <a:lnTo>
                  <a:pt x="271463" y="200025"/>
                </a:lnTo>
                <a:cubicBezTo>
                  <a:pt x="247799" y="200025"/>
                  <a:pt x="228600" y="180826"/>
                  <a:pt x="228600" y="157163"/>
                </a:cubicBezTo>
                <a:lnTo>
                  <a:pt x="228600" y="71438"/>
                </a:lnTo>
                <a:cubicBezTo>
                  <a:pt x="228600" y="47774"/>
                  <a:pt x="247799" y="28575"/>
                  <a:pt x="271463" y="28575"/>
                </a:cubicBezTo>
                <a:close/>
                <a:moveTo>
                  <a:pt x="257175" y="314325"/>
                </a:moveTo>
                <a:cubicBezTo>
                  <a:pt x="241404" y="314325"/>
                  <a:pt x="228600" y="301521"/>
                  <a:pt x="228600" y="285750"/>
                </a:cubicBezTo>
                <a:cubicBezTo>
                  <a:pt x="228600" y="269979"/>
                  <a:pt x="241404" y="257175"/>
                  <a:pt x="257175" y="257175"/>
                </a:cubicBezTo>
                <a:cubicBezTo>
                  <a:pt x="272946" y="257175"/>
                  <a:pt x="285750" y="269979"/>
                  <a:pt x="285750" y="285750"/>
                </a:cubicBezTo>
                <a:cubicBezTo>
                  <a:pt x="285750" y="301521"/>
                  <a:pt x="272946" y="314325"/>
                  <a:pt x="257175" y="314325"/>
                </a:cubicBezTo>
                <a:close/>
                <a:moveTo>
                  <a:pt x="257175" y="371475"/>
                </a:moveTo>
                <a:cubicBezTo>
                  <a:pt x="272981" y="371475"/>
                  <a:pt x="285750" y="384244"/>
                  <a:pt x="285750" y="400050"/>
                </a:cubicBezTo>
                <a:cubicBezTo>
                  <a:pt x="285750" y="415856"/>
                  <a:pt x="272981" y="428625"/>
                  <a:pt x="257175" y="428625"/>
                </a:cubicBezTo>
                <a:cubicBezTo>
                  <a:pt x="241369" y="428625"/>
                  <a:pt x="228600" y="415856"/>
                  <a:pt x="228600" y="400050"/>
                </a:cubicBezTo>
                <a:cubicBezTo>
                  <a:pt x="228600" y="384244"/>
                  <a:pt x="241369" y="371475"/>
                  <a:pt x="257175" y="371475"/>
                </a:cubicBezTo>
                <a:close/>
                <a:moveTo>
                  <a:pt x="342900" y="400050"/>
                </a:moveTo>
                <a:cubicBezTo>
                  <a:pt x="342900" y="384244"/>
                  <a:pt x="355669" y="371475"/>
                  <a:pt x="371475" y="371475"/>
                </a:cubicBezTo>
                <a:cubicBezTo>
                  <a:pt x="387281" y="371475"/>
                  <a:pt x="400050" y="384244"/>
                  <a:pt x="400050" y="400050"/>
                </a:cubicBezTo>
                <a:cubicBezTo>
                  <a:pt x="400050" y="415856"/>
                  <a:pt x="387281" y="428625"/>
                  <a:pt x="371475" y="428625"/>
                </a:cubicBezTo>
                <a:cubicBezTo>
                  <a:pt x="355669" y="428625"/>
                  <a:pt x="342900" y="415856"/>
                  <a:pt x="342900" y="400050"/>
                </a:cubicBezTo>
                <a:close/>
                <a:moveTo>
                  <a:pt x="371475" y="314325"/>
                </a:moveTo>
                <a:cubicBezTo>
                  <a:pt x="355704" y="314325"/>
                  <a:pt x="342900" y="301521"/>
                  <a:pt x="342900" y="285750"/>
                </a:cubicBezTo>
                <a:cubicBezTo>
                  <a:pt x="342900" y="269979"/>
                  <a:pt x="355704" y="257175"/>
                  <a:pt x="371475" y="257175"/>
                </a:cubicBezTo>
                <a:cubicBezTo>
                  <a:pt x="387246" y="257175"/>
                  <a:pt x="400050" y="269979"/>
                  <a:pt x="400050" y="285750"/>
                </a:cubicBezTo>
                <a:cubicBezTo>
                  <a:pt x="400050" y="301521"/>
                  <a:pt x="387246" y="314325"/>
                  <a:pt x="371475" y="314325"/>
                </a:cubicBezTo>
                <a:close/>
                <a:moveTo>
                  <a:pt x="342900" y="342900"/>
                </a:moveTo>
                <a:cubicBezTo>
                  <a:pt x="342900" y="358671"/>
                  <a:pt x="330096" y="371475"/>
                  <a:pt x="314325" y="371475"/>
                </a:cubicBezTo>
                <a:cubicBezTo>
                  <a:pt x="298554" y="371475"/>
                  <a:pt x="285750" y="358671"/>
                  <a:pt x="285750" y="342900"/>
                </a:cubicBezTo>
                <a:cubicBezTo>
                  <a:pt x="285750" y="327129"/>
                  <a:pt x="298554" y="314325"/>
                  <a:pt x="314325" y="314325"/>
                </a:cubicBezTo>
                <a:cubicBezTo>
                  <a:pt x="330096" y="314325"/>
                  <a:pt x="342900" y="327129"/>
                  <a:pt x="342900" y="342900"/>
                </a:cubicBezTo>
                <a:close/>
              </a:path>
            </a:pathLst>
          </a:custGeom>
          <a:solidFill>
            <a:srgbClr val="01FF41">
              <a:alpha val="40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6144088" y="5850471"/>
            <a:ext cx="7239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200" dirty="0">
                <a:solidFill>
                  <a:srgbClr val="01FF41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QR CODE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7622778" y="5037671"/>
            <a:ext cx="30988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dirty="0">
                <a:solidFill>
                  <a:srgbClr val="E0E0E0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Доступ к симулятору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7622778" y="5596471"/>
            <a:ext cx="304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0E0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Отсканируйте QR-код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7622778" y="6002871"/>
            <a:ext cx="304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 err="1">
                <a:solidFill>
                  <a:srgbClr val="00FFFF"/>
                </a:solidFill>
                <a:latin typeface="MiSans"/>
                <a:ea typeface="MiSans"/>
                <a:cs typeface="MiSans"/>
              </a:rPr>
              <a:t>или</a:t>
            </a:r>
            <a:r>
              <a:rPr lang="en-US" sz="1600" dirty="0">
                <a:solidFill>
                  <a:srgbClr val="00FFFF"/>
                </a:solidFill>
                <a:latin typeface="MiSans"/>
                <a:ea typeface="MiSans"/>
                <a:cs typeface="MiSans"/>
              </a:rPr>
              <a:t> </a:t>
            </a:r>
            <a:r>
              <a:rPr lang="en-US" sz="1600" dirty="0" err="1">
                <a:solidFill>
                  <a:srgbClr val="00FFFF"/>
                </a:solidFill>
                <a:latin typeface="MiSans"/>
                <a:ea typeface="MiSans"/>
                <a:cs typeface="MiSans"/>
              </a:rPr>
              <a:t>посетите</a:t>
            </a:r>
            <a:r>
              <a:rPr lang="en-US" sz="1600" dirty="0">
                <a:solidFill>
                  <a:srgbClr val="00FFFF"/>
                </a:solidFill>
                <a:latin typeface="MiSans"/>
                <a:ea typeface="MiSans"/>
                <a:cs typeface="MiSans"/>
              </a:rPr>
              <a:t>: </a:t>
            </a:r>
            <a:r>
              <a:rPr lang="en-US" sz="1600" dirty="0">
                <a:solidFill>
                  <a:srgbClr val="00FFFF"/>
                </a:solidFill>
                <a:ea typeface="+mn-lt"/>
                <a:cs typeface="+mn-lt"/>
              </a:rPr>
              <a:t>hack.kinsle.ru</a:t>
            </a:r>
            <a:endParaRPr lang="en-US" sz="1600" dirty="0">
              <a:solidFill>
                <a:srgbClr val="00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4282943" y="7317321"/>
            <a:ext cx="2717800" cy="635000"/>
          </a:xfrm>
          <a:custGeom>
            <a:avLst/>
            <a:gdLst/>
            <a:ahLst/>
            <a:cxnLst/>
            <a:rect l="l" t="t" r="r" b="b"/>
            <a:pathLst>
              <a:path w="2717800" h="635000">
                <a:moveTo>
                  <a:pt x="0" y="0"/>
                </a:moveTo>
                <a:lnTo>
                  <a:pt x="2717800" y="0"/>
                </a:lnTo>
                <a:lnTo>
                  <a:pt x="2717800" y="635000"/>
                </a:lnTo>
                <a:lnTo>
                  <a:pt x="0" y="635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FF41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543293" y="7522642"/>
            <a:ext cx="2200077" cy="2243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dirty="0">
                <a:solidFill>
                  <a:srgbClr val="00FF4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🔒 SECURITY FIRST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7321220" y="7317321"/>
            <a:ext cx="2108200" cy="635000"/>
          </a:xfrm>
          <a:custGeom>
            <a:avLst/>
            <a:gdLst/>
            <a:ahLst/>
            <a:cxnLst/>
            <a:rect l="l" t="t" r="r" b="b"/>
            <a:pathLst>
              <a:path w="2108200" h="635000">
                <a:moveTo>
                  <a:pt x="0" y="0"/>
                </a:moveTo>
                <a:lnTo>
                  <a:pt x="2108200" y="0"/>
                </a:lnTo>
                <a:lnTo>
                  <a:pt x="2108200" y="635000"/>
                </a:lnTo>
                <a:lnTo>
                  <a:pt x="0" y="635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FFF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581570" y="7522642"/>
            <a:ext cx="1584920" cy="2243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dirty="0">
                <a:solidFill>
                  <a:srgbClr val="00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🎓 EDUCATION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9744340" y="7317321"/>
            <a:ext cx="2222500" cy="635000"/>
          </a:xfrm>
          <a:custGeom>
            <a:avLst/>
            <a:gdLst/>
            <a:ahLst/>
            <a:cxnLst/>
            <a:rect l="l" t="t" r="r" b="b"/>
            <a:pathLst>
              <a:path w="2222500" h="635000">
                <a:moveTo>
                  <a:pt x="0" y="0"/>
                </a:moveTo>
                <a:lnTo>
                  <a:pt x="2222500" y="0"/>
                </a:lnTo>
                <a:lnTo>
                  <a:pt x="2222500" y="635000"/>
                </a:lnTo>
                <a:lnTo>
                  <a:pt x="0" y="635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00F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10004690" y="7522642"/>
            <a:ext cx="1707952" cy="2243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dirty="0">
                <a:solidFill>
                  <a:srgbClr val="FF00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🤖 AI-POWERED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0" y="-37628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50000">
                <a:srgbClr val="FFFFFF">
                  <a:alpha val="3000"/>
                </a:srgbClr>
              </a:gs>
              <a:gs pos="100000">
                <a:srgbClr val="FFFFFF">
                  <a:alpha val="3000"/>
                </a:srgbClr>
              </a:gs>
            </a:gsLst>
            <a:lin ang="5400000" scaled="1"/>
          </a:gradFill>
          <a:ln/>
        </p:spPr>
      </p:sp>
      <p:pic>
        <p:nvPicPr>
          <p:cNvPr id="25" name="Рисунок 24" descr="Изображение выглядит как шаблон, прямоугольный, Прямоугольник, Симметр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5C7B20E-7B57-E74E-4C56-ECA020448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1450" y="4721199"/>
            <a:ext cx="2070341" cy="207034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Custom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Atekin Lab – Cybersecurity Simulator</dc:title>
  <dc:subject>Atekin Lab – Cybersecurity Simulator</dc:subject>
  <dc:creator>Kimi</dc:creator>
  <cp:lastModifiedBy>Kimi</cp:lastModifiedBy>
  <cp:revision>219</cp:revision>
  <dcterms:created xsi:type="dcterms:W3CDTF">2026-04-05T04:20:37Z</dcterms:created>
  <dcterms:modified xsi:type="dcterms:W3CDTF">2026-04-05T09:24:18Z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{"Label":"Atekin Lab – Cybersecurity Simulator","ContentProducer":"001191110108MACG2KBH8F10000","ProduceID":"19d5bd2c-f9d2-8c71-8000-0000db4e0c2c","ReservedCode1":"","ContentPropagator":"001191110108MACG2KBH8F20000","PropagateID":"19d5bd2c-f9d2-8c71-8000-0000db4e0c2c","ReservedCode2":""}</vt:lpwstr>
  </property>
</Properties>
</file>